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0"/>
  </p:notesMasterIdLst>
  <p:handoutMasterIdLst>
    <p:handoutMasterId r:id="rId11"/>
  </p:handoutMasterIdLst>
  <p:sldIdLst>
    <p:sldId id="264" r:id="rId3"/>
    <p:sldId id="276" r:id="rId4"/>
    <p:sldId id="278" r:id="rId5"/>
    <p:sldId id="266" r:id="rId6"/>
    <p:sldId id="269" r:id="rId7"/>
    <p:sldId id="268" r:id="rId8"/>
    <p:sldId id="274" r:id="rId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23" autoAdjust="0"/>
    <p:restoredTop sz="94660"/>
  </p:normalViewPr>
  <p:slideViewPr>
    <p:cSldViewPr showGuides="1">
      <p:cViewPr varScale="1">
        <p:scale>
          <a:sx n="57" d="100"/>
          <a:sy n="57" d="100"/>
        </p:scale>
        <p:origin x="96" y="4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12/5/2014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12/5/2014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12/5/2014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12/5/2014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12/5/2014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12/5/2014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12/5/2014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12/5/2014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12/5/2014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12/5/2014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12/5/2014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12/5/2014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OEN_mGRzi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Verbs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Verbs</a:t>
            </a:r>
            <a:r>
              <a:rPr lang="en-US" dirty="0" smtClean="0"/>
              <a:t>:                             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 action</a:t>
            </a:r>
            <a:endParaRPr lang="en-US" dirty="0" smtClean="0"/>
          </a:p>
          <a:p>
            <a:r>
              <a:rPr lang="en-US" dirty="0" smtClean="0"/>
              <a:t>State of being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verb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8939503" cy="447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It’s what you do!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(Physical or mental activity)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Run</a:t>
            </a:r>
          </a:p>
          <a:p>
            <a:r>
              <a:rPr lang="en-US" dirty="0" smtClean="0"/>
              <a:t>Jump</a:t>
            </a:r>
          </a:p>
          <a:p>
            <a:r>
              <a:rPr lang="en-US" dirty="0" smtClean="0"/>
              <a:t>Talk</a:t>
            </a:r>
          </a:p>
          <a:p>
            <a:r>
              <a:rPr lang="en-US" dirty="0" smtClean="0"/>
              <a:t>hug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895600"/>
            <a:ext cx="7008574" cy="1930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Connects the subject to the predicate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2" y="1219200"/>
            <a:ext cx="7008574" cy="1296987"/>
          </a:xfrm>
        </p:spPr>
        <p:txBody>
          <a:bodyPr>
            <a:normAutofit/>
          </a:bodyPr>
          <a:lstStyle/>
          <a:p>
            <a:r>
              <a:rPr lang="en-US" sz="7200" dirty="0" smtClean="0"/>
              <a:t>Linking Verb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Verbs-there always be at least two!!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90321" y="30480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Helping verbs help the main verb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Synonym is a verb phrase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that are ALWAYS 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10157354" cy="3962400"/>
          </a:xfrm>
        </p:spPr>
        <p:txBody>
          <a:bodyPr/>
          <a:lstStyle/>
          <a:p>
            <a:r>
              <a:rPr lang="en-US" dirty="0" smtClean="0"/>
              <a:t>Am			do		was		has</a:t>
            </a:r>
          </a:p>
          <a:p>
            <a:r>
              <a:rPr lang="en-US" dirty="0" smtClean="0"/>
              <a:t>Is			does		were		have</a:t>
            </a:r>
          </a:p>
          <a:p>
            <a:r>
              <a:rPr lang="en-US" dirty="0" smtClean="0"/>
              <a:t>Are			did		be		had</a:t>
            </a:r>
          </a:p>
          <a:p>
            <a:endParaRPr lang="en-US" dirty="0"/>
          </a:p>
          <a:p>
            <a:r>
              <a:rPr lang="en-US" dirty="0" smtClean="0"/>
              <a:t>Should			would 		could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that can be either linking verbs or action verbs: (senses verbs)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</a:t>
            </a:r>
          </a:p>
          <a:p>
            <a:r>
              <a:rPr lang="en-US" dirty="0" smtClean="0"/>
              <a:t>Feel</a:t>
            </a:r>
          </a:p>
          <a:p>
            <a:r>
              <a:rPr lang="en-US" dirty="0" smtClean="0"/>
              <a:t>Appear</a:t>
            </a:r>
          </a:p>
          <a:p>
            <a:r>
              <a:rPr lang="en-US" dirty="0" smtClean="0"/>
              <a:t>Taste</a:t>
            </a:r>
          </a:p>
          <a:p>
            <a:r>
              <a:rPr lang="en-US" dirty="0" smtClean="0"/>
              <a:t>Grow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79</Words>
  <Application>Microsoft Office PowerPoint</Application>
  <PresentationFormat>Custom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Books 16x9</vt:lpstr>
      <vt:lpstr>Verbs</vt:lpstr>
      <vt:lpstr>Verbs:                              </vt:lpstr>
      <vt:lpstr>Action verb</vt:lpstr>
      <vt:lpstr>Connects the subject to the predicate</vt:lpstr>
      <vt:lpstr>Helping Verbs-there always be at least two!!</vt:lpstr>
      <vt:lpstr>Words that are ALWAYS Verbs</vt:lpstr>
      <vt:lpstr>Words that can be either linking verbs or action verbs: (senses verbs)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2014-12-05T15:57:26Z</dcterms:created>
  <dcterms:modified xsi:type="dcterms:W3CDTF">2014-12-05T16:53:32Z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