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6" r:id="rId3"/>
    <p:sldId id="281" r:id="rId4"/>
    <p:sldId id="306" r:id="rId5"/>
    <p:sldId id="282" r:id="rId6"/>
    <p:sldId id="307" r:id="rId7"/>
    <p:sldId id="283" r:id="rId8"/>
    <p:sldId id="297" r:id="rId9"/>
    <p:sldId id="308" r:id="rId10"/>
    <p:sldId id="298" r:id="rId11"/>
    <p:sldId id="309" r:id="rId12"/>
    <p:sldId id="299" r:id="rId13"/>
    <p:sldId id="300" r:id="rId14"/>
    <p:sldId id="310" r:id="rId15"/>
    <p:sldId id="301" r:id="rId16"/>
    <p:sldId id="311" r:id="rId17"/>
    <p:sldId id="302" r:id="rId18"/>
    <p:sldId id="303" r:id="rId19"/>
    <p:sldId id="312" r:id="rId20"/>
    <p:sldId id="304" r:id="rId21"/>
    <p:sldId id="313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7" autoAdjust="0"/>
    <p:restoredTop sz="94660"/>
  </p:normalViewPr>
  <p:slideViewPr>
    <p:cSldViewPr>
      <p:cViewPr varScale="1">
        <p:scale>
          <a:sx n="41" d="100"/>
          <a:sy n="41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75418-91C5-434B-8C87-F7275EBD3A9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3E133-F83A-4E00-AFB5-E22C4F8D1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82D4CDC-D778-4DD7-976B-C7A9DBB2F61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Semester 2-Quiz 1</a:t>
            </a:r>
          </a:p>
          <a:p>
            <a:r>
              <a:rPr lang="en-US" sz="4400" dirty="0" smtClean="0"/>
              <a:t>Tort, Alter, Contra, Se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and Latin Roots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Contra</a:t>
            </a:r>
            <a:r>
              <a:rPr lang="en-US" dirty="0" smtClean="0">
                <a:solidFill>
                  <a:srgbClr val="00B050"/>
                </a:solidFill>
              </a:rPr>
              <a:t>dict(V)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“Against” </a:t>
            </a:r>
            <a:r>
              <a:rPr lang="en-US" dirty="0" smtClean="0">
                <a:solidFill>
                  <a:srgbClr val="00B050"/>
                </a:solidFill>
              </a:rPr>
              <a:t>“Speak”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79320"/>
            <a:ext cx="3701761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" y="5572601"/>
            <a:ext cx="865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Association/Leaf- Turn to the person next you and describe a time someone contradicted themselves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contrary.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200" dirty="0"/>
              <a:t>Evidence to the </a:t>
            </a:r>
            <a:r>
              <a:rPr lang="en-US" sz="3200" b="1" u="sng" dirty="0" smtClean="0"/>
              <a:t>contrary</a:t>
            </a:r>
            <a:r>
              <a:rPr lang="en-US" sz="3200" dirty="0"/>
              <a:t> was suppressed until the </a:t>
            </a:r>
            <a:r>
              <a:rPr lang="en-US" sz="3200" dirty="0" smtClean="0"/>
              <a:t>1990s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3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Contra</a:t>
            </a:r>
            <a:r>
              <a:rPr lang="en-US" dirty="0" smtClean="0"/>
              <a:t>ry- opposite in nature, direction, or meaning (noun/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6891"/>
            <a:ext cx="8229600" cy="2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364" y="5359472"/>
            <a:ext cx="8631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write a sentence using contrary as a noun or an adjective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40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Se-apart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0322" b="10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36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secluded.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200" dirty="0" smtClean="0"/>
              <a:t>The student worked better in a secluded corner of the room.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68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</a:t>
            </a:r>
            <a:r>
              <a:rPr lang="en-US" dirty="0" smtClean="0">
                <a:solidFill>
                  <a:srgbClr val="3366FF"/>
                </a:solidFill>
              </a:rPr>
              <a:t>clud</a:t>
            </a:r>
            <a:r>
              <a:rPr lang="en-US" dirty="0" smtClean="0"/>
              <a:t>ed(V)- </a:t>
            </a:r>
            <a:r>
              <a:rPr lang="en-US" dirty="0" smtClean="0"/>
              <a:t>“apart” “closed” kept apart or private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60643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Association: What are three synonyms for the word secluded? Write down three.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secede.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/>
              <a:t>The first six states to </a:t>
            </a:r>
            <a:r>
              <a:rPr lang="en-US" sz="3600" b="1" dirty="0"/>
              <a:t>secede</a:t>
            </a:r>
            <a:r>
              <a:rPr lang="en-US" sz="3600" dirty="0"/>
              <a:t> held the greatest number of slaves in the South.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4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</a:t>
            </a:r>
            <a:r>
              <a:rPr lang="en-US" dirty="0" smtClean="0"/>
              <a:t>cede(v)- </a:t>
            </a:r>
            <a:r>
              <a:rPr lang="en-US" dirty="0" smtClean="0"/>
              <a:t>to break away (usually refers to a country) or replace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8241" r="8241"/>
          <a:stretch>
            <a:fillRect/>
          </a:stretch>
        </p:blipFill>
        <p:spPr>
          <a:xfrm>
            <a:off x="457200" y="1600200"/>
            <a:ext cx="8229600" cy="3829185"/>
          </a:xfrm>
        </p:spPr>
      </p:pic>
      <p:sp>
        <p:nvSpPr>
          <p:cNvPr id="5" name="TextBox 4"/>
          <p:cNvSpPr txBox="1"/>
          <p:nvPr/>
        </p:nvSpPr>
        <p:spPr>
          <a:xfrm>
            <a:off x="457200" y="563671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Association- Vice Presidents secede Presidents, fashion and technology trends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231900"/>
            <a:ext cx="8572500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248187"/>
            <a:ext cx="845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Tort-Twist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57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contort.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child’s face contorted when he sucked on a lemon.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58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Greek and </a:t>
            </a:r>
            <a:r>
              <a:rPr lang="en-US" dirty="0" err="1" smtClean="0"/>
              <a:t>latin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Know one root, know many words</a:t>
            </a:r>
          </a:p>
          <a:p>
            <a:r>
              <a:rPr lang="en-US" sz="3600" dirty="0" smtClean="0"/>
              <a:t>Know one suffix, know part of speech </a:t>
            </a:r>
          </a:p>
          <a:p>
            <a:r>
              <a:rPr lang="en-US" sz="3600" dirty="0" smtClean="0"/>
              <a:t>Know one prefix, know definition </a:t>
            </a:r>
          </a:p>
          <a:p>
            <a:r>
              <a:rPr lang="en-US" sz="3600" dirty="0" smtClean="0"/>
              <a:t>Know roots, strengthen reading ability  </a:t>
            </a:r>
          </a:p>
          <a:p>
            <a:r>
              <a:rPr lang="en-US" sz="3600" dirty="0" smtClean="0"/>
              <a:t>Know vocabulary, strengthen writing ability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143" y="134613"/>
            <a:ext cx="5260857" cy="6576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85" y="394180"/>
            <a:ext cx="345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Contort(v)- </a:t>
            </a:r>
            <a:r>
              <a:rPr lang="en-US" sz="2800" dirty="0" smtClean="0"/>
              <a:t>Twist or bend out of normal shape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367" y="3941799"/>
            <a:ext cx="3313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Associations:</a:t>
            </a:r>
          </a:p>
          <a:p>
            <a:r>
              <a:rPr lang="en-US" sz="3600" dirty="0" smtClean="0"/>
              <a:t>Dancers</a:t>
            </a:r>
          </a:p>
          <a:p>
            <a:r>
              <a:rPr lang="en-US" sz="3600" dirty="0" smtClean="0"/>
              <a:t>Yoga</a:t>
            </a:r>
          </a:p>
          <a:p>
            <a:r>
              <a:rPr lang="en-US" sz="3600" dirty="0" smtClean="0"/>
              <a:t>Circus Performers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48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retort.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opposing player </a:t>
            </a:r>
            <a:r>
              <a:rPr lang="en-US" sz="3600" u="sng" dirty="0" smtClean="0"/>
              <a:t>retorted</a:t>
            </a:r>
            <a:r>
              <a:rPr lang="en-US" sz="3600" dirty="0" smtClean="0"/>
              <a:t> the referee’s call and was kicked out of the game.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7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32" y="1328532"/>
            <a:ext cx="4382436" cy="4382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538" y="233588"/>
            <a:ext cx="804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Retort(v)- </a:t>
            </a:r>
            <a:r>
              <a:rPr lang="en-US" sz="3200" dirty="0" smtClean="0"/>
              <a:t>to say something or respond in a sharp, disrespectful way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538" y="5503919"/>
            <a:ext cx="833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Associations: Sarcasm/Ridicule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Alter- </a:t>
            </a:r>
            <a:r>
              <a:rPr lang="en-US" dirty="0" err="1" smtClean="0"/>
              <a:t>Toeher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" y="990600"/>
            <a:ext cx="90875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Alter-Other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66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Alter ego.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Superman’s </a:t>
            </a:r>
            <a:r>
              <a:rPr lang="en-US" sz="3600" u="sng" dirty="0" smtClean="0"/>
              <a:t>alter ego </a:t>
            </a:r>
            <a:r>
              <a:rPr lang="en-US" sz="3600" dirty="0" smtClean="0"/>
              <a:t>was Clark Kent.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92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Alter</a:t>
            </a:r>
            <a:r>
              <a:rPr lang="en-US" sz="4800" dirty="0" smtClean="0"/>
              <a:t> </a:t>
            </a:r>
            <a:r>
              <a:rPr lang="en-US" sz="4800" dirty="0" smtClean="0"/>
              <a:t>Ego (n)- </a:t>
            </a:r>
            <a:r>
              <a:rPr lang="en-US" sz="4800" dirty="0" smtClean="0"/>
              <a:t>“Other” “I</a:t>
            </a:r>
            <a:r>
              <a:rPr lang="en-US" sz="4800" dirty="0" smtClean="0"/>
              <a:t>”-other personality</a:t>
            </a:r>
            <a:endParaRPr lang="en-US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8743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943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Association/Leaf- Super Heroes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01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Altruism.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200" dirty="0"/>
              <a:t>High levels of </a:t>
            </a:r>
            <a:r>
              <a:rPr lang="en-US" sz="3200" b="1" u="sng" dirty="0"/>
              <a:t>altruism</a:t>
            </a:r>
            <a:r>
              <a:rPr lang="en-US" sz="3200" dirty="0"/>
              <a:t> and empathy are what ultimately motivates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49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Altr</a:t>
            </a:r>
            <a:r>
              <a:rPr lang="en-US" b="1" dirty="0" smtClean="0"/>
              <a:t>uism(N)- </a:t>
            </a:r>
            <a:r>
              <a:rPr lang="en-US" b="1" dirty="0" smtClean="0"/>
              <a:t>the belief of selfless concern and caring for </a:t>
            </a:r>
            <a:r>
              <a:rPr lang="en-US" b="1" dirty="0" smtClean="0">
                <a:solidFill>
                  <a:srgbClr val="00B0F0"/>
                </a:solidFill>
              </a:rPr>
              <a:t>OTHERS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94" y="1530148"/>
            <a:ext cx="4426206" cy="44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867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Association/Leaf- nursing homes, animal shelters, missionaries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32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94"/>
            <a:ext cx="9144000" cy="691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" y="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Contra- Against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40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contradict.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200" dirty="0"/>
              <a:t>Civil law and common law occasionally overlap or </a:t>
            </a:r>
            <a:r>
              <a:rPr lang="en-US" sz="3200" b="1" u="sng" dirty="0"/>
              <a:t>contradict</a:t>
            </a:r>
            <a:r>
              <a:rPr lang="en-US" sz="3200" dirty="0"/>
              <a:t> each other.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28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1343</TotalTime>
  <Words>411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Calibri</vt:lpstr>
      <vt:lpstr>Horizon</vt:lpstr>
      <vt:lpstr>Greek and Latin Roots </vt:lpstr>
      <vt:lpstr>What is the purpose of Greek and latin?</vt:lpstr>
      <vt:lpstr>Alter- Toeher</vt:lpstr>
      <vt:lpstr>Using context clues and prior knowledge predict the meaning of the vocabulary word Alter ego. </vt:lpstr>
      <vt:lpstr>Alter Ego (n)- “Other” “I”-other personality</vt:lpstr>
      <vt:lpstr>Using context clues and prior knowledge predict the meaning of the vocabulary word Altruism. </vt:lpstr>
      <vt:lpstr>Altruism(N)- the belief of selfless concern and caring for OTHERS</vt:lpstr>
      <vt:lpstr>PowerPoint Presentation</vt:lpstr>
      <vt:lpstr>Using context clues and prior knowledge predict the meaning of the vocabulary word contradict. </vt:lpstr>
      <vt:lpstr>Contradict(V)- “Against” “Speak”</vt:lpstr>
      <vt:lpstr>Using context clues and prior knowledge predict the meaning of the vocabulary word contrary. </vt:lpstr>
      <vt:lpstr>Contrary- opposite in nature, direction, or meaning (noun/adj)</vt:lpstr>
      <vt:lpstr>Se-apart</vt:lpstr>
      <vt:lpstr>Using context clues and prior knowledge predict the meaning of the vocabulary word secluded. </vt:lpstr>
      <vt:lpstr>Secluded(V)- “apart” “closed” kept apart or private</vt:lpstr>
      <vt:lpstr>Using context clues and prior knowledge predict the meaning of the vocabulary word secede. </vt:lpstr>
      <vt:lpstr>Secede(v)- to break away (usually refers to a country) or replace</vt:lpstr>
      <vt:lpstr>PowerPoint Presentation</vt:lpstr>
      <vt:lpstr>Using context clues and prior knowledge predict the meaning of the vocabulary word contort. </vt:lpstr>
      <vt:lpstr>PowerPoint Presentation</vt:lpstr>
      <vt:lpstr>Using context clues and prior knowledge predict the meaning of the vocabulary word retort. 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Latin Roots</dc:title>
  <dc:creator>IT</dc:creator>
  <cp:lastModifiedBy>Penn Grow</cp:lastModifiedBy>
  <cp:revision>38</cp:revision>
  <dcterms:created xsi:type="dcterms:W3CDTF">2015-08-28T13:31:22Z</dcterms:created>
  <dcterms:modified xsi:type="dcterms:W3CDTF">2017-12-31T03:33:51Z</dcterms:modified>
</cp:coreProperties>
</file>