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81" r:id="rId4"/>
    <p:sldId id="274" r:id="rId5"/>
    <p:sldId id="282" r:id="rId6"/>
    <p:sldId id="275" r:id="rId7"/>
    <p:sldId id="257" r:id="rId8"/>
    <p:sldId id="283" r:id="rId9"/>
    <p:sldId id="258" r:id="rId10"/>
    <p:sldId id="284" r:id="rId11"/>
    <p:sldId id="259" r:id="rId12"/>
    <p:sldId id="276" r:id="rId13"/>
    <p:sldId id="280" r:id="rId14"/>
    <p:sldId id="277" r:id="rId15"/>
    <p:sldId id="285" r:id="rId16"/>
    <p:sldId id="278" r:id="rId17"/>
    <p:sldId id="286" r:id="rId18"/>
    <p:sldId id="279" r:id="rId19"/>
    <p:sldId id="269" r:id="rId20"/>
    <p:sldId id="288" r:id="rId21"/>
    <p:sldId id="270" r:id="rId22"/>
    <p:sldId id="289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7" autoAdjust="0"/>
    <p:restoredTop sz="94660"/>
  </p:normalViewPr>
  <p:slideViewPr>
    <p:cSldViewPr snapToGrid="0">
      <p:cViewPr varScale="1">
        <p:scale>
          <a:sx n="46" d="100"/>
          <a:sy n="46" d="100"/>
        </p:scale>
        <p:origin x="7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98A7-786A-4132-B272-2D3CCA31F7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DD5-B15C-4208-9DC8-3C74EDF4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9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98A7-786A-4132-B272-2D3CCA31F7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DD5-B15C-4208-9DC8-3C74EDF4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6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98A7-786A-4132-B272-2D3CCA31F7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DD5-B15C-4208-9DC8-3C74EDF4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9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98A7-786A-4132-B272-2D3CCA31F7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DD5-B15C-4208-9DC8-3C74EDF4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1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98A7-786A-4132-B272-2D3CCA31F7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DD5-B15C-4208-9DC8-3C74EDF4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0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98A7-786A-4132-B272-2D3CCA31F7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DD5-B15C-4208-9DC8-3C74EDF4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8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98A7-786A-4132-B272-2D3CCA31F7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DD5-B15C-4208-9DC8-3C74EDF4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2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98A7-786A-4132-B272-2D3CCA31F7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DD5-B15C-4208-9DC8-3C74EDF4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8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98A7-786A-4132-B272-2D3CCA31F7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DD5-B15C-4208-9DC8-3C74EDF4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6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98A7-786A-4132-B272-2D3CCA31F7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DD5-B15C-4208-9DC8-3C74EDF4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6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98A7-786A-4132-B272-2D3CCA31F7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67DD5-B15C-4208-9DC8-3C74EDF4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6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898A7-786A-4132-B272-2D3CCA31F776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67DD5-B15C-4208-9DC8-3C74EDF40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43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merriam-webster.com/dictionary/isolat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Quarter 2 List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Pug, </a:t>
            </a:r>
            <a:r>
              <a:rPr lang="en-US" dirty="0" err="1" smtClean="0"/>
              <a:t>Acr</a:t>
            </a:r>
            <a:r>
              <a:rPr lang="en-US" dirty="0" smtClean="0"/>
              <a:t>, Greg, Pac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Clues: Using your knowledge of the root and the surrounding words; what does gregarious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 charge of </a:t>
            </a:r>
            <a:r>
              <a:rPr lang="en-US" b="1" u="sng" dirty="0"/>
              <a:t>pacifism</a:t>
            </a:r>
            <a:r>
              <a:rPr lang="en-US" dirty="0"/>
              <a:t> was often brought against </a:t>
            </a:r>
            <a:r>
              <a:rPr lang="en-US" dirty="0" smtClean="0"/>
              <a:t>him.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55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52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Pacifism- </a:t>
            </a:r>
            <a:r>
              <a:rPr lang="en-US" sz="2400" b="1" dirty="0" smtClean="0">
                <a:solidFill>
                  <a:srgbClr val="FF0000"/>
                </a:solidFill>
              </a:rPr>
              <a:t>(N)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Pac- peace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Ism-doctrine (belief)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the belief and practice of peace. War and violence in unjustifiable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60198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Association: sit ins, fasting, Gandhi </a:t>
            </a:r>
          </a:p>
        </p:txBody>
      </p:sp>
    </p:spTree>
    <p:extLst>
      <p:ext uri="{BB962C8B-B14F-4D97-AF65-F5344CB8AC3E}">
        <p14:creationId xmlns:p14="http://schemas.microsoft.com/office/powerpoint/2010/main" val="15811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Greg-Group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oup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18" y="1690687"/>
            <a:ext cx="8271164" cy="479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0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Clues: Using your knowledge of the root and the surrounding words; what does </a:t>
            </a:r>
            <a:r>
              <a:rPr lang="en-US" u="sng" dirty="0" smtClean="0"/>
              <a:t>gregarious </a:t>
            </a:r>
            <a:r>
              <a:rPr lang="en-US" dirty="0" smtClean="0"/>
              <a:t>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/>
              <a:t>If you want to be more approachable, show a </a:t>
            </a:r>
            <a:r>
              <a:rPr lang="en-US" sz="4400" u="sng" dirty="0"/>
              <a:t>gregarious</a:t>
            </a:r>
            <a:r>
              <a:rPr lang="en-US" sz="4400" dirty="0"/>
              <a:t> smile.</a:t>
            </a:r>
          </a:p>
        </p:txBody>
      </p:sp>
    </p:spTree>
    <p:extLst>
      <p:ext uri="{BB962C8B-B14F-4D97-AF65-F5344CB8AC3E}">
        <p14:creationId xmlns:p14="http://schemas.microsoft.com/office/powerpoint/2010/main" val="281111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Gregarious-(</a:t>
            </a:r>
            <a:r>
              <a:rPr lang="en-US" dirty="0" err="1" smtClean="0"/>
              <a:t>adj</a:t>
            </a:r>
            <a:r>
              <a:rPr lang="en-US" dirty="0" smtClean="0"/>
              <a:t>) fond </a:t>
            </a:r>
            <a:r>
              <a:rPr lang="en-US" dirty="0"/>
              <a:t>of company; sociable.</a:t>
            </a:r>
          </a:p>
        </p:txBody>
      </p:sp>
      <p:sp>
        <p:nvSpPr>
          <p:cNvPr id="4" name="AutoShape 2" descr="Image result for gregariou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838200" y="3657599"/>
            <a:ext cx="10515600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4" y="1319646"/>
            <a:ext cx="11294630" cy="506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Clues: Using your knowledge of the root and the surrounding words; what does </a:t>
            </a:r>
            <a:r>
              <a:rPr lang="en-US" b="1" u="sng" dirty="0" smtClean="0"/>
              <a:t>congregate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/>
              <a:t>During the summer teenagers often </a:t>
            </a:r>
            <a:r>
              <a:rPr lang="en-US" sz="3600" u="sng" dirty="0"/>
              <a:t>congregate</a:t>
            </a:r>
            <a:r>
              <a:rPr lang="en-US" sz="3600" dirty="0"/>
              <a:t> at the beach.</a:t>
            </a:r>
          </a:p>
        </p:txBody>
      </p:sp>
    </p:spTree>
    <p:extLst>
      <p:ext uri="{BB962C8B-B14F-4D97-AF65-F5344CB8AC3E}">
        <p14:creationId xmlns:p14="http://schemas.microsoft.com/office/powerpoint/2010/main" val="36009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Congregate-(V)to come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Image result for congregat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4" y="1556618"/>
            <a:ext cx="10674926" cy="53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Clues: Using your knowledge of the root and the surrounding words; what does </a:t>
            </a:r>
            <a:r>
              <a:rPr lang="en-US" u="sng" dirty="0" smtClean="0"/>
              <a:t>segregate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The civil rights movement fought against practices that </a:t>
            </a:r>
            <a:r>
              <a:rPr lang="en-US" sz="4000" i="1" u="sng" dirty="0"/>
              <a:t>segregated</a:t>
            </a:r>
            <a:r>
              <a:rPr lang="en-US" sz="4000" dirty="0"/>
              <a:t> blacks and whites.</a:t>
            </a:r>
            <a:endParaRPr lang="en-US" sz="4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Segregate-(V)</a:t>
            </a:r>
            <a:r>
              <a:rPr lang="en-US" dirty="0"/>
              <a:t> to separate or set apart from others or from the general mass :</a:t>
            </a:r>
            <a:r>
              <a:rPr lang="en-US" cap="small" dirty="0">
                <a:hlinkClick r:id="rId2"/>
              </a:rPr>
              <a:t>isolate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Image result for segregat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4" y="1825625"/>
            <a:ext cx="9414162" cy="467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2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9" y="1028911"/>
            <a:ext cx="9144000" cy="544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673" y="505691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Pugn</a:t>
            </a:r>
            <a:r>
              <a:rPr lang="en-US" sz="2800" b="1" dirty="0"/>
              <a:t>- Fight </a:t>
            </a:r>
          </a:p>
        </p:txBody>
      </p:sp>
    </p:spTree>
    <p:extLst>
      <p:ext uri="{BB962C8B-B14F-4D97-AF65-F5344CB8AC3E}">
        <p14:creationId xmlns:p14="http://schemas.microsoft.com/office/powerpoint/2010/main" val="3858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03" y="1"/>
            <a:ext cx="9139195" cy="685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2903" y="152401"/>
            <a:ext cx="185244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Acr</a:t>
            </a:r>
            <a:r>
              <a:rPr lang="en-US" sz="4000" b="1" dirty="0"/>
              <a:t>- Sharp </a:t>
            </a:r>
          </a:p>
        </p:txBody>
      </p:sp>
    </p:spTree>
    <p:extLst>
      <p:ext uri="{BB962C8B-B14F-4D97-AF65-F5344CB8AC3E}">
        <p14:creationId xmlns:p14="http://schemas.microsoft.com/office/powerpoint/2010/main" val="25019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Clues: Using your knowledge of the root and the surrounding words; what does </a:t>
            </a:r>
            <a:r>
              <a:rPr lang="en-US" u="sng" dirty="0" smtClean="0"/>
              <a:t>pugnacious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dirty="0"/>
              <a:t>There's one </a:t>
            </a:r>
            <a:r>
              <a:rPr lang="en-US" sz="4000" i="1" u="sng" dirty="0"/>
              <a:t>pugnacious</a:t>
            </a:r>
            <a:r>
              <a:rPr lang="en-US" sz="4000" dirty="0"/>
              <a:t> member on the committee who won't agree to anything.</a:t>
            </a:r>
          </a:p>
        </p:txBody>
      </p:sp>
    </p:spTree>
    <p:extLst>
      <p:ext uri="{BB962C8B-B14F-4D97-AF65-F5344CB8AC3E}">
        <p14:creationId xmlns:p14="http://schemas.microsoft.com/office/powerpoint/2010/main" val="17194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37782"/>
            <a:ext cx="8273503" cy="621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1"/>
            <a:ext cx="3810000" cy="13234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Pugnacious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Adj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Pugn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fight</a:t>
            </a:r>
          </a:p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Ous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full of </a:t>
            </a: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Eager or quick to argue or fight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5562601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Association: Students and nephews</a:t>
            </a:r>
          </a:p>
        </p:txBody>
      </p:sp>
    </p:spTree>
    <p:extLst>
      <p:ext uri="{BB962C8B-B14F-4D97-AF65-F5344CB8AC3E}">
        <p14:creationId xmlns:p14="http://schemas.microsoft.com/office/powerpoint/2010/main" val="283335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Clues: Using your knowledge of the root and the surrounding words; what does </a:t>
            </a:r>
            <a:r>
              <a:rPr lang="en-US" u="sng" dirty="0" smtClean="0"/>
              <a:t>repugnant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 smtClean="0"/>
              <a:t>The children’s decision in “The Veldt” by Ray Bradbury to kill their parents was very </a:t>
            </a:r>
            <a:r>
              <a:rPr lang="en-US" sz="3600" u="sng" dirty="0" smtClean="0"/>
              <a:t>repugnant.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7759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7"/>
            <a:ext cx="9144000" cy="493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029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Repugnant-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Adj</a:t>
            </a:r>
            <a:r>
              <a:rPr lang="en-US" sz="2400" b="1" dirty="0" smtClean="0"/>
              <a:t>) offensive </a:t>
            </a:r>
            <a:r>
              <a:rPr lang="en-US" sz="2400" b="1" dirty="0"/>
              <a:t>or antagonistic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Association: Rotten eggs, skunks, disrespectful behavior  </a:t>
            </a:r>
          </a:p>
        </p:txBody>
      </p:sp>
    </p:spTree>
    <p:extLst>
      <p:ext uri="{BB962C8B-B14F-4D97-AF65-F5344CB8AC3E}">
        <p14:creationId xmlns:p14="http://schemas.microsoft.com/office/powerpoint/2010/main" val="23209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Vocabulary Homework-Choices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crossword using at least nine words AND provide answers</a:t>
            </a:r>
          </a:p>
          <a:p>
            <a:pPr lvl="1"/>
            <a:r>
              <a:rPr lang="en-US" dirty="0"/>
              <a:t>Helpful Website to create a crossword </a:t>
            </a:r>
          </a:p>
          <a:p>
            <a:pPr lvl="1"/>
            <a:r>
              <a:rPr lang="en-US" dirty="0"/>
              <a:t>http://puzzlemaker.discoveryeducation.com/CrissCrossSetupForm.asp</a:t>
            </a:r>
          </a:p>
          <a:p>
            <a:r>
              <a:rPr lang="en-US" dirty="0"/>
              <a:t>Write a paragraph using  at least 9 words</a:t>
            </a:r>
          </a:p>
          <a:p>
            <a:r>
              <a:rPr lang="en-US" dirty="0"/>
              <a:t>Create a fill-n-blank worksheet using at least 9 words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4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Clues: Using your knowledge of the root and the surrounding words; what does </a:t>
            </a:r>
            <a:r>
              <a:rPr lang="en-US" b="1" u="sng" dirty="0"/>
              <a:t>acrid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dirty="0"/>
              <a:t>tree produces excellent timber, and is much </a:t>
            </a:r>
            <a:r>
              <a:rPr lang="en-US" sz="3600" b="1" dirty="0"/>
              <a:t>used</a:t>
            </a:r>
            <a:r>
              <a:rPr lang="en-US" sz="3600" dirty="0"/>
              <a:t> for furniture, its strong </a:t>
            </a:r>
            <a:r>
              <a:rPr lang="en-US" sz="3600" b="1" u="sng" dirty="0"/>
              <a:t>acrid</a:t>
            </a:r>
            <a:r>
              <a:rPr lang="en-US" sz="3600" dirty="0"/>
              <a:t> taste driving away insects.</a:t>
            </a:r>
          </a:p>
        </p:txBody>
      </p:sp>
    </p:spTree>
    <p:extLst>
      <p:ext uri="{BB962C8B-B14F-4D97-AF65-F5344CB8AC3E}">
        <p14:creationId xmlns:p14="http://schemas.microsoft.com/office/powerpoint/2010/main" val="746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4" y="457201"/>
            <a:ext cx="70770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571500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Acr</a:t>
            </a:r>
            <a:r>
              <a:rPr lang="en-US" sz="3200" b="1" dirty="0" smtClean="0"/>
              <a:t>id-(</a:t>
            </a:r>
            <a:r>
              <a:rPr lang="en-US" sz="3200" b="1" dirty="0" err="1" smtClean="0"/>
              <a:t>Adj</a:t>
            </a:r>
            <a:r>
              <a:rPr lang="en-US" sz="3200" b="1" dirty="0" smtClean="0"/>
              <a:t>) </a:t>
            </a:r>
            <a:r>
              <a:rPr lang="en-US" sz="3200" b="1" dirty="0">
                <a:solidFill>
                  <a:srgbClr val="FF0000"/>
                </a:solidFill>
              </a:rPr>
              <a:t>sharp</a:t>
            </a:r>
            <a:r>
              <a:rPr lang="en-US" sz="3200" b="1" dirty="0"/>
              <a:t> or biting to the taste or smell </a:t>
            </a:r>
          </a:p>
        </p:txBody>
      </p:sp>
    </p:spTree>
    <p:extLst>
      <p:ext uri="{BB962C8B-B14F-4D97-AF65-F5344CB8AC3E}">
        <p14:creationId xmlns:p14="http://schemas.microsoft.com/office/powerpoint/2010/main" val="259439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Clues: Using your knowledge of the root and the surrounding words; what does </a:t>
            </a:r>
            <a:r>
              <a:rPr lang="en-US" b="1" u="sng" dirty="0"/>
              <a:t>acrimonious</a:t>
            </a:r>
            <a:r>
              <a:rPr lang="en-US" dirty="0"/>
              <a:t> </a:t>
            </a:r>
            <a:r>
              <a:rPr lang="en-US" dirty="0" smtClean="0"/>
              <a:t>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dirty="0"/>
              <a:t>He didn't have to explain how accusing his opponent would be perceived, especially after their </a:t>
            </a:r>
            <a:r>
              <a:rPr lang="en-US" sz="3600" b="1" u="sng" dirty="0"/>
              <a:t>acrimonious</a:t>
            </a:r>
            <a:r>
              <a:rPr lang="en-US" sz="3600" dirty="0"/>
              <a:t> debate.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428875" cy="266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20" y="4118610"/>
            <a:ext cx="44577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2860"/>
            <a:ext cx="3581400" cy="25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76320"/>
            <a:ext cx="4610100" cy="276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71" y="-76559"/>
            <a:ext cx="36404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2666641"/>
            <a:ext cx="90373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Acr</a:t>
            </a:r>
            <a:r>
              <a:rPr lang="en-US" sz="2400" b="1" dirty="0" smtClean="0"/>
              <a:t>imonious (ADJ)</a:t>
            </a:r>
            <a:endParaRPr lang="en-US" sz="2400" b="1" dirty="0"/>
          </a:p>
          <a:p>
            <a:r>
              <a:rPr lang="en-US" sz="2400" b="1" dirty="0" err="1"/>
              <a:t>Acr</a:t>
            </a:r>
            <a:r>
              <a:rPr lang="en-US" sz="2400" b="1" dirty="0"/>
              <a:t>- Sharp</a:t>
            </a:r>
          </a:p>
          <a:p>
            <a:r>
              <a:rPr lang="en-US" sz="2400" b="1" dirty="0" err="1"/>
              <a:t>Ous</a:t>
            </a:r>
            <a:r>
              <a:rPr lang="en-US" sz="2400" b="1" dirty="0"/>
              <a:t>- full of </a:t>
            </a:r>
          </a:p>
          <a:p>
            <a:r>
              <a:rPr lang="en-US" sz="2400" b="1" dirty="0"/>
              <a:t>Stinging or </a:t>
            </a:r>
            <a:r>
              <a:rPr lang="en-US" sz="2400" b="1" dirty="0">
                <a:solidFill>
                  <a:srgbClr val="FF0000"/>
                </a:solidFill>
              </a:rPr>
              <a:t>biting (sharp) </a:t>
            </a:r>
            <a:r>
              <a:rPr lang="en-US" sz="2400" b="1" dirty="0"/>
              <a:t>in nature, speech, or behavior </a:t>
            </a:r>
          </a:p>
        </p:txBody>
      </p:sp>
    </p:spTree>
    <p:extLst>
      <p:ext uri="{BB962C8B-B14F-4D97-AF65-F5344CB8AC3E}">
        <p14:creationId xmlns:p14="http://schemas.microsoft.com/office/powerpoint/2010/main" val="11291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60" y="80136"/>
            <a:ext cx="5922372" cy="662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96200" y="685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Pac- Peace</a:t>
            </a:r>
          </a:p>
        </p:txBody>
      </p:sp>
    </p:spTree>
    <p:extLst>
      <p:ext uri="{BB962C8B-B14F-4D97-AF65-F5344CB8AC3E}">
        <p14:creationId xmlns:p14="http://schemas.microsoft.com/office/powerpoint/2010/main" val="143719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Context Clues: Using your knowledge of the root and the surrounding words; what does </a:t>
            </a:r>
            <a:r>
              <a:rPr lang="en-US" b="1" u="sng" dirty="0" smtClean="0"/>
              <a:t>pacify </a:t>
            </a:r>
            <a:r>
              <a:rPr lang="en-US" dirty="0" smtClean="0"/>
              <a:t>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400" dirty="0"/>
              <a:t>Their efforts to </a:t>
            </a:r>
            <a:r>
              <a:rPr lang="en-US" sz="4400" b="1" u="sng" dirty="0"/>
              <a:t>pacify</a:t>
            </a:r>
            <a:r>
              <a:rPr lang="en-US" sz="4400" dirty="0"/>
              <a:t> the nation by force failed.</a:t>
            </a:r>
          </a:p>
        </p:txBody>
      </p:sp>
    </p:spTree>
    <p:extLst>
      <p:ext uri="{BB962C8B-B14F-4D97-AF65-F5344CB8AC3E}">
        <p14:creationId xmlns:p14="http://schemas.microsoft.com/office/powerpoint/2010/main" val="8948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1" y="889794"/>
            <a:ext cx="8832428" cy="564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799" y="1"/>
            <a:ext cx="5631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Pacify- </a:t>
            </a:r>
            <a:r>
              <a:rPr lang="en-US" sz="4000" b="1" dirty="0" smtClean="0"/>
              <a:t>(V) to </a:t>
            </a:r>
            <a:r>
              <a:rPr lang="en-US" sz="4000" b="1" dirty="0"/>
              <a:t>bring peace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27127" y="4052454"/>
            <a:ext cx="32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Association: Yoga, meditation, pacifiers  </a:t>
            </a:r>
          </a:p>
        </p:txBody>
      </p:sp>
    </p:spTree>
    <p:extLst>
      <p:ext uri="{BB962C8B-B14F-4D97-AF65-F5344CB8AC3E}">
        <p14:creationId xmlns:p14="http://schemas.microsoft.com/office/powerpoint/2010/main" val="270178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1885</TotalTime>
  <Words>440</Words>
  <Application>Microsoft Office PowerPoint</Application>
  <PresentationFormat>Widescreen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Quarter 2 List 1</vt:lpstr>
      <vt:lpstr>PowerPoint Presentation</vt:lpstr>
      <vt:lpstr>Context Clues: Using your knowledge of the root and the surrounding words; what does acrid mean?</vt:lpstr>
      <vt:lpstr>PowerPoint Presentation</vt:lpstr>
      <vt:lpstr>Context Clues: Using your knowledge of the root and the surrounding words; what does acrimonious mean?</vt:lpstr>
      <vt:lpstr>PowerPoint Presentation</vt:lpstr>
      <vt:lpstr>PowerPoint Presentation</vt:lpstr>
      <vt:lpstr>Context Clues: Using your knowledge of the root and the surrounding words; what does pacify mean?</vt:lpstr>
      <vt:lpstr>PowerPoint Presentation</vt:lpstr>
      <vt:lpstr>Context Clues: Using your knowledge of the root and the surrounding words; what does gregarious mean?</vt:lpstr>
      <vt:lpstr>PowerPoint Presentation</vt:lpstr>
      <vt:lpstr>Greg-Group</vt:lpstr>
      <vt:lpstr>Context Clues: Using your knowledge of the root and the surrounding words; what does gregarious mean?</vt:lpstr>
      <vt:lpstr>Gregarious-(adj) fond of company; sociable.</vt:lpstr>
      <vt:lpstr>Context Clues: Using your knowledge of the root and the surrounding words; what does congregate mean?</vt:lpstr>
      <vt:lpstr>Congregate-(V)to come together</vt:lpstr>
      <vt:lpstr>Context Clues: Using your knowledge of the root and the surrounding words; what does segregate mean?</vt:lpstr>
      <vt:lpstr>Segregate-(V) to separate or set apart from others or from the general mass :isolate</vt:lpstr>
      <vt:lpstr>PowerPoint Presentation</vt:lpstr>
      <vt:lpstr>Context Clues: Using your knowledge of the root and the surrounding words; what does pugnacious mean?</vt:lpstr>
      <vt:lpstr>PowerPoint Presentation</vt:lpstr>
      <vt:lpstr>Context Clues: Using your knowledge of the root and the surrounding words; what does repugnant mean?</vt:lpstr>
      <vt:lpstr>PowerPoint Presentation</vt:lpstr>
      <vt:lpstr>Vocabulary Homework-Choices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7 Section 3</dc:title>
  <dc:creator>Penn Grow</dc:creator>
  <cp:lastModifiedBy>Penn Grow</cp:lastModifiedBy>
  <cp:revision>14</cp:revision>
  <dcterms:created xsi:type="dcterms:W3CDTF">2016-01-04T19:19:36Z</dcterms:created>
  <dcterms:modified xsi:type="dcterms:W3CDTF">2017-10-10T20:07:43Z</dcterms:modified>
</cp:coreProperties>
</file>