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9" r:id="rId9"/>
    <p:sldId id="261" r:id="rId10"/>
    <p:sldId id="270" r:id="rId11"/>
    <p:sldId id="262" r:id="rId12"/>
    <p:sldId id="263" r:id="rId13"/>
    <p:sldId id="271" r:id="rId14"/>
    <p:sldId id="264" r:id="rId15"/>
    <p:sldId id="272" r:id="rId16"/>
    <p:sldId id="265" r:id="rId17"/>
    <p:sldId id="273" r:id="rId18"/>
    <p:sldId id="274" r:id="rId19"/>
    <p:sldId id="266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 II, Section III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Ism, </a:t>
            </a:r>
            <a:r>
              <a:rPr lang="en-US" dirty="0" err="1" smtClean="0"/>
              <a:t>Dyna</a:t>
            </a:r>
            <a:r>
              <a:rPr lang="en-US" dirty="0" smtClean="0"/>
              <a:t>, </a:t>
            </a:r>
            <a:r>
              <a:rPr lang="en-US" dirty="0" err="1" smtClean="0"/>
              <a:t>Dign</a:t>
            </a:r>
            <a:r>
              <a:rPr lang="en-US" dirty="0" smtClean="0"/>
              <a:t>, 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Dynasty.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644994"/>
            <a:ext cx="7924800" cy="307000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Dynamic teachers are capable of being flexible with their lesson plans.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80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074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Dyna</a:t>
            </a:r>
            <a:r>
              <a:rPr lang="en-US" dirty="0" smtClean="0"/>
              <a:t>mic- constant change, activity, progress</a:t>
            </a:r>
            <a:br>
              <a:rPr lang="en-US" dirty="0" smtClean="0"/>
            </a:br>
            <a:r>
              <a:rPr lang="en-US" dirty="0" smtClean="0"/>
              <a:t>Part of speech: Adjective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6019800"/>
            <a:ext cx="827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Association/Leaf- Protagonists 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9878" b="9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46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74"/>
            <a:ext cx="7924800" cy="893877"/>
          </a:xfrm>
        </p:spPr>
        <p:txBody>
          <a:bodyPr/>
          <a:lstStyle/>
          <a:p>
            <a:pPr algn="ctr"/>
            <a:r>
              <a:rPr lang="en-US" sz="4400" dirty="0" err="1" smtClean="0"/>
              <a:t>Dign</a:t>
            </a:r>
            <a:r>
              <a:rPr lang="en-US" sz="4400" dirty="0" smtClean="0"/>
              <a:t>- Worthy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5051" b="5600"/>
          <a:stretch/>
        </p:blipFill>
        <p:spPr>
          <a:xfrm>
            <a:off x="457200" y="1417638"/>
            <a:ext cx="8229600" cy="51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Dignify.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2618806"/>
            <a:ext cx="7924800" cy="30961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student wouldn’t dignify the bully’s comments by responding to them.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41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Dign</a:t>
            </a:r>
            <a:r>
              <a:rPr lang="en-US" dirty="0" smtClean="0"/>
              <a:t>ify- to make something seem </a:t>
            </a:r>
            <a:r>
              <a:rPr lang="en-US" dirty="0" smtClean="0">
                <a:solidFill>
                  <a:srgbClr val="66FF66"/>
                </a:solidFill>
              </a:rPr>
              <a:t>worthy</a:t>
            </a:r>
            <a:r>
              <a:rPr lang="en-US" dirty="0" smtClean="0"/>
              <a:t> or impressive</a:t>
            </a:r>
            <a:br>
              <a:rPr lang="en-US" dirty="0" smtClean="0"/>
            </a:br>
            <a:r>
              <a:rPr lang="en-US" dirty="0" smtClean="0"/>
              <a:t>Part of Speech: Action Verb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591" b="8591"/>
          <a:stretch>
            <a:fillRect/>
          </a:stretch>
        </p:blipFill>
        <p:spPr>
          <a:xfrm>
            <a:off x="1390229" y="1600200"/>
            <a:ext cx="6844834" cy="376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06" y="5859448"/>
            <a:ext cx="861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Association: What are three synonyms for DIGNIFY?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7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Indignant.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indignant student rolled their eyes at the teacher.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6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12" y="0"/>
            <a:ext cx="8364188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</a:t>
            </a:r>
            <a:r>
              <a:rPr lang="en-US" dirty="0" smtClean="0">
                <a:solidFill>
                  <a:srgbClr val="66FF66"/>
                </a:solidFill>
              </a:rPr>
              <a:t>dign</a:t>
            </a:r>
            <a:r>
              <a:rPr lang="en-US" dirty="0" smtClean="0"/>
              <a:t>ant- feeling or showing anger because you believe to be treated un</a:t>
            </a:r>
            <a:r>
              <a:rPr lang="en-US" dirty="0" smtClean="0">
                <a:solidFill>
                  <a:srgbClr val="66FF66"/>
                </a:solidFill>
              </a:rPr>
              <a:t>fair</a:t>
            </a:r>
            <a:r>
              <a:rPr lang="en-US" dirty="0" smtClean="0"/>
              <a:t>ly</a:t>
            </a:r>
            <a:br>
              <a:rPr lang="en-US" dirty="0" smtClean="0"/>
            </a:br>
            <a:r>
              <a:rPr lang="en-US" dirty="0" smtClean="0">
                <a:solidFill>
                  <a:srgbClr val="66CCFF"/>
                </a:solidFill>
              </a:rPr>
              <a:t>Part of Speech: Adjective  </a:t>
            </a:r>
            <a:endParaRPr lang="en-US" sz="3100" dirty="0">
              <a:solidFill>
                <a:srgbClr val="66C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212" y="5656622"/>
            <a:ext cx="8516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Association/Leaf: What are three synonyms for indignant?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676400"/>
            <a:ext cx="279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Fort- Strong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22222" r="-22222"/>
          <a:stretch>
            <a:fillRect/>
          </a:stretch>
        </p:blipFill>
        <p:spPr>
          <a:xfrm>
            <a:off x="609600" y="1744235"/>
            <a:ext cx="7924800" cy="4114800"/>
          </a:xfrm>
        </p:spPr>
      </p:pic>
    </p:spTree>
    <p:extLst>
      <p:ext uri="{BB962C8B-B14F-4D97-AF65-F5344CB8AC3E}">
        <p14:creationId xmlns:p14="http://schemas.microsoft.com/office/powerpoint/2010/main" val="24777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Fortify.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Getting 8 hours of sleep, eating healthy, and exercising are great ways to fortify your body.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49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66804"/>
            <a:ext cx="63500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094" y="131393"/>
            <a:ext cx="786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Fortify- to make strong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Fort= strong</a:t>
            </a:r>
          </a:p>
          <a:p>
            <a:pPr algn="ctr"/>
            <a:r>
              <a:rPr lang="en-US" sz="2400" dirty="0" err="1" smtClean="0">
                <a:solidFill>
                  <a:prstClr val="white"/>
                </a:solidFill>
              </a:rPr>
              <a:t>fy</a:t>
            </a:r>
            <a:r>
              <a:rPr lang="en-US" sz="2400" dirty="0" smtClean="0">
                <a:solidFill>
                  <a:prstClr val="white"/>
                </a:solidFill>
              </a:rPr>
              <a:t>-= make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Part of Speech: Action Verb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342" y="5795904"/>
            <a:ext cx="799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Association: What are 3 synonyms for fortify? 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4. Ism- Doctrine (belief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28" y="1600200"/>
            <a:ext cx="617374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Fortitude.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student showed fortitude by not giving into peer pressure and remaining strong in their beliefs.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5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CCFF"/>
                </a:solidFill>
              </a:rPr>
              <a:t>Fort</a:t>
            </a:r>
            <a:r>
              <a:rPr lang="en-US" dirty="0" smtClean="0"/>
              <a:t>itude-</a:t>
            </a:r>
            <a:r>
              <a:rPr lang="en-US" dirty="0" smtClean="0">
                <a:solidFill>
                  <a:srgbClr val="66CCFF"/>
                </a:solidFill>
              </a:rPr>
              <a:t> strength </a:t>
            </a:r>
            <a:r>
              <a:rPr lang="en-US" dirty="0" smtClean="0"/>
              <a:t>of mind</a:t>
            </a:r>
            <a:br>
              <a:rPr lang="en-US" dirty="0" smtClean="0"/>
            </a:br>
            <a:r>
              <a:rPr lang="en-US" dirty="0" smtClean="0"/>
              <a:t>Part of Speech: Abstract noun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24038" b="2403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8772" y="6141102"/>
            <a:ext cx="86808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</a:t>
            </a:r>
            <a:r>
              <a:rPr lang="en-US" dirty="0" smtClean="0"/>
              <a:t>: Draw a brain with strong muscles (weird </a:t>
            </a:r>
            <a:r>
              <a:rPr lang="en-US" smtClean="0"/>
              <a:t>I know)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pacifism.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Nelson Mandela’s belief in pacifism made him the most influential leader in South Africa’s history.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40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53340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Pac</a:t>
            </a:r>
            <a:r>
              <a:rPr lang="en-US" b="1" dirty="0" smtClean="0"/>
              <a:t>if</a:t>
            </a:r>
            <a:r>
              <a:rPr lang="en-US" b="1" dirty="0" smtClean="0">
                <a:solidFill>
                  <a:srgbClr val="00B0F0"/>
                </a:solidFill>
              </a:rPr>
              <a:t>ism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66CCFF"/>
                </a:solidFill>
              </a:rPr>
              <a:t>belief</a:t>
            </a:r>
            <a:r>
              <a:rPr lang="en-US" b="1" dirty="0" smtClean="0"/>
              <a:t> of settling conflicts </a:t>
            </a:r>
            <a:r>
              <a:rPr lang="en-US" b="1" dirty="0" smtClean="0">
                <a:solidFill>
                  <a:srgbClr val="008000"/>
                </a:solidFill>
              </a:rPr>
              <a:t>peace</a:t>
            </a:r>
            <a:r>
              <a:rPr lang="en-US" b="1" dirty="0" smtClean="0"/>
              <a:t>fully </a:t>
            </a:r>
            <a:br>
              <a:rPr lang="en-US" b="1" dirty="0" smtClean="0"/>
            </a:br>
            <a:r>
              <a:rPr lang="en-US" b="1" dirty="0" smtClean="0">
                <a:solidFill>
                  <a:srgbClr val="03B9BD"/>
                </a:solidFill>
              </a:rPr>
              <a:t>Part of Speech: Noun (abstract)</a:t>
            </a:r>
            <a:endParaRPr lang="en-US" b="1" dirty="0">
              <a:solidFill>
                <a:srgbClr val="03B9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95594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Association/Leaf-Nelson Mandela , Martin Luther King Jr.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05" y="1676400"/>
            <a:ext cx="71437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Activism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19209"/>
            <a:ext cx="79248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appearing in the commercial, the president hopes to increase voter activism in national elections.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62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829571" cy="1143000"/>
          </a:xfrm>
        </p:spPr>
        <p:txBody>
          <a:bodyPr/>
          <a:lstStyle/>
          <a:p>
            <a:r>
              <a:rPr lang="en-US" sz="2800" b="1" dirty="0" smtClean="0"/>
              <a:t>Activ</a:t>
            </a:r>
            <a:r>
              <a:rPr lang="en-US" sz="2800" b="1" dirty="0" smtClean="0">
                <a:solidFill>
                  <a:srgbClr val="00B0F0"/>
                </a:solidFill>
              </a:rPr>
              <a:t>ism</a:t>
            </a:r>
            <a:r>
              <a:rPr lang="en-US" sz="2800" b="1" dirty="0" smtClean="0"/>
              <a:t>- the </a:t>
            </a:r>
            <a:r>
              <a:rPr lang="en-US" sz="2800" b="1" dirty="0" smtClean="0">
                <a:solidFill>
                  <a:srgbClr val="00B0F0"/>
                </a:solidFill>
              </a:rPr>
              <a:t>belief</a:t>
            </a:r>
            <a:r>
              <a:rPr lang="en-US" sz="2800" b="1" dirty="0" smtClean="0"/>
              <a:t> in supporting an issue</a:t>
            </a:r>
            <a:br>
              <a:rPr lang="en-US" sz="2800" b="1" dirty="0" smtClean="0"/>
            </a:br>
            <a:r>
              <a:rPr lang="en-US" sz="2800" b="1" dirty="0" smtClean="0"/>
              <a:t>Part of Speech: Noun (abstract)</a:t>
            </a: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9533"/>
            <a:ext cx="6445170" cy="433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19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Association/Leaf- What cause would you be an activist for?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8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228600"/>
            <a:ext cx="870826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800600" cy="1600200"/>
          </a:xfrm>
          <a:solidFill>
            <a:schemeClr val="bg1"/>
          </a:solidFill>
        </p:spPr>
        <p:txBody>
          <a:bodyPr/>
          <a:lstStyle/>
          <a:p>
            <a:r>
              <a:rPr lang="en-US" sz="6000" dirty="0" smtClean="0"/>
              <a:t>Dyna- Power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730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39" y="968621"/>
            <a:ext cx="7924800" cy="1143000"/>
          </a:xfrm>
        </p:spPr>
        <p:txBody>
          <a:bodyPr/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Dynasty.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749746"/>
            <a:ext cx="7924800" cy="29652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history, we learned about a dynasty that ruled Egypt for hundreds of years.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03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1400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Dyna</a:t>
            </a:r>
            <a:r>
              <a:rPr lang="en-US" dirty="0" smtClean="0"/>
              <a:t>sty- sequence of rulers from the same family</a:t>
            </a:r>
            <a:br>
              <a:rPr lang="en-US" dirty="0" smtClean="0"/>
            </a:br>
            <a:r>
              <a:rPr lang="en-US" dirty="0" smtClean="0"/>
              <a:t>Part of speech: Noun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1600200"/>
            <a:ext cx="677731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867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Association/Leaf- Mulan, Chinese Government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39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36</TotalTime>
  <Words>397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Arial Narrow</vt:lpstr>
      <vt:lpstr>Horizon</vt:lpstr>
      <vt:lpstr>Ism, Dyna, Dign, Fort</vt:lpstr>
      <vt:lpstr>4. Ism- Doctrine (belief)</vt:lpstr>
      <vt:lpstr>Using context clues and prior knowledge predict the meaning of the vocabulary word pacifism. </vt:lpstr>
      <vt:lpstr>Pacifism- belief of settling conflicts peacefully  Part of Speech: Noun (abstract)</vt:lpstr>
      <vt:lpstr>Using context clues and prior knowledge predict the meaning of the vocabulary word Activism . </vt:lpstr>
      <vt:lpstr>Activism- the belief in supporting an issue Part of Speech: Noun (abstract)</vt:lpstr>
      <vt:lpstr>Dyna- Power</vt:lpstr>
      <vt:lpstr>Using context clues and prior knowledge predict the meaning of the vocabulary word Dynasty. </vt:lpstr>
      <vt:lpstr>Dynasty- sequence of rulers from the same family Part of speech: Noun </vt:lpstr>
      <vt:lpstr>Using context clues and prior knowledge predict the meaning of the vocabulary word Dynasty. </vt:lpstr>
      <vt:lpstr>Dynamic- constant change, activity, progress Part of speech: Adjective </vt:lpstr>
      <vt:lpstr>Dign- Worthy</vt:lpstr>
      <vt:lpstr>Using context clues and prior knowledge predict the meaning of the vocabulary word Dignify. </vt:lpstr>
      <vt:lpstr>Dignify- to make something seem worthy or impressive Part of Speech: Action Verb </vt:lpstr>
      <vt:lpstr>Using context clues and prior knowledge predict the meaning of the vocabulary word Indignant. </vt:lpstr>
      <vt:lpstr>Indignant- feeling or showing anger because you believe to be treated unfairly Part of Speech: Adjective  </vt:lpstr>
      <vt:lpstr>Fort- Strong</vt:lpstr>
      <vt:lpstr>Using context clues and prior knowledge predict the meaning of the vocabulary word Fortify. </vt:lpstr>
      <vt:lpstr>PowerPoint Presentation</vt:lpstr>
      <vt:lpstr>Using context clues and prior knowledge predict the meaning of the vocabulary word Fortitude. </vt:lpstr>
      <vt:lpstr>Fortitude- strength of mind Part of Speech: Abstract noun  </vt:lpstr>
    </vt:vector>
  </TitlesOfParts>
  <Company>MTSU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Ism, Dyna, Dign, Fort</dc:title>
  <dc:creator>Emily Snowdon</dc:creator>
  <cp:lastModifiedBy>Penn Grow</cp:lastModifiedBy>
  <cp:revision>4</cp:revision>
  <dcterms:created xsi:type="dcterms:W3CDTF">2017-11-04T19:36:01Z</dcterms:created>
  <dcterms:modified xsi:type="dcterms:W3CDTF">2017-11-05T14:04:23Z</dcterms:modified>
</cp:coreProperties>
</file>