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1ciVFbec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Pronoun takes the place of a noun or another pronoun</a:t>
            </a:r>
          </a:p>
          <a:p>
            <a:endParaRPr lang="en-US" sz="2800" dirty="0"/>
          </a:p>
          <a:p>
            <a:r>
              <a:rPr lang="en-US" sz="2800" dirty="0" smtClean="0"/>
              <a:t>Examples: he, she, we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46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Antecedent is what the pronoun takes place of.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Example: Sanders caught the ball and he ran it in for a touchdown.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Pronoun-he			Antecedent-Sanders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 MUST…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Agree with gender and number!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John played football and they played soccer.</a:t>
            </a:r>
          </a:p>
          <a:p>
            <a:pPr marL="0" indent="0">
              <a:buNone/>
            </a:pPr>
            <a:r>
              <a:rPr lang="en-US" dirty="0" smtClean="0"/>
              <a:t>Pronoun=they	Antecedent=John	Do not agree in NUMBER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played football and </a:t>
            </a:r>
            <a:r>
              <a:rPr lang="en-US" dirty="0" smtClean="0"/>
              <a:t>she </a:t>
            </a:r>
            <a:r>
              <a:rPr lang="en-US" dirty="0"/>
              <a:t>played soccer.</a:t>
            </a:r>
          </a:p>
          <a:p>
            <a:pPr marL="0" indent="0">
              <a:buNone/>
            </a:pPr>
            <a:r>
              <a:rPr lang="en-US" dirty="0" smtClean="0"/>
              <a:t>Pronoun=she</a:t>
            </a:r>
            <a:r>
              <a:rPr lang="en-US" dirty="0"/>
              <a:t>	Antecedent=John	Do not agree in </a:t>
            </a:r>
            <a:r>
              <a:rPr lang="en-US" dirty="0" smtClean="0"/>
              <a:t>GENDER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976523"/>
              </p:ext>
            </p:extLst>
          </p:nvPr>
        </p:nvGraphicFramePr>
        <p:xfrm>
          <a:off x="680320" y="2601533"/>
          <a:ext cx="10356876" cy="37863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89219"/>
                <a:gridCol w="2589219"/>
                <a:gridCol w="2589219"/>
                <a:gridCol w="2589219"/>
              </a:tblGrid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Subject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Object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Possessive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My, mine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SINGULAR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Your, yours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She, he, 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Her, him, 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Her, hers, his, its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Whom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whose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Our, 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Plural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Your, yours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Their, theirs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1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Pronouns vs. 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Possessive Personal </a:t>
            </a:r>
            <a:r>
              <a:rPr lang="en-US" dirty="0" smtClean="0"/>
              <a:t>Pronouns will NEVER have an apostrophe</a:t>
            </a:r>
          </a:p>
          <a:p>
            <a:pPr marL="0" indent="0">
              <a:buNone/>
            </a:pPr>
            <a:r>
              <a:rPr lang="en-US" dirty="0" smtClean="0"/>
              <a:t>				While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Possessive nouns will ALWAYS have an apostrophe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Pronouns with apostrophes are CONTRACTIONS</a:t>
            </a:r>
          </a:p>
        </p:txBody>
      </p:sp>
    </p:spTree>
    <p:extLst>
      <p:ext uri="{BB962C8B-B14F-4D97-AF65-F5344CB8AC3E}">
        <p14:creationId xmlns:p14="http://schemas.microsoft.com/office/powerpoint/2010/main" val="20509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7" y="753228"/>
            <a:ext cx="10023726" cy="1080938"/>
          </a:xfrm>
        </p:spPr>
        <p:txBody>
          <a:bodyPr/>
          <a:lstStyle/>
          <a:p>
            <a:r>
              <a:rPr lang="en-US" dirty="0" smtClean="0"/>
              <a:t>Indefinite Pronouns-refer to a nonspecific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15166"/>
            <a:ext cx="9613861" cy="404396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Plural </a:t>
            </a:r>
            <a:r>
              <a:rPr lang="en-US" sz="3200" dirty="0" smtClean="0"/>
              <a:t>Indefinite Pronouns</a:t>
            </a:r>
            <a:r>
              <a:rPr lang="en-US" sz="3200" dirty="0"/>
              <a:t>: both, few, several, </a:t>
            </a:r>
            <a:r>
              <a:rPr lang="en-US" sz="3200" dirty="0" smtClean="0"/>
              <a:t>many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Pronouns that can be either singular or plural-all, any, more, most, none, </a:t>
            </a:r>
            <a:r>
              <a:rPr lang="en-US" sz="3200" dirty="0" smtClean="0"/>
              <a:t>some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Singular pronouns-anybody, anyone, anything, each, either, everybody, everyone, everything, neither, nobody, no one, nothing one, somebody, someone, something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5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369" y="2137893"/>
            <a:ext cx="10650828" cy="472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489</TotalTime>
  <Words>198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Trebuchet MS</vt:lpstr>
      <vt:lpstr>Berlin</vt:lpstr>
      <vt:lpstr>Pronouns</vt:lpstr>
      <vt:lpstr>Definition</vt:lpstr>
      <vt:lpstr>Antecedent</vt:lpstr>
      <vt:lpstr>Antecedent MUST…</vt:lpstr>
      <vt:lpstr>Personal Pronouns</vt:lpstr>
      <vt:lpstr>Possessive Pronouns vs. Possessive Nouns</vt:lpstr>
      <vt:lpstr>Indefinite Pronouns-refer to a nonspecific noun</vt:lpstr>
      <vt:lpstr>Rules</vt:lpstr>
    </vt:vector>
  </TitlesOfParts>
  <Company>Academy School District 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Penn Grow</dc:creator>
  <cp:lastModifiedBy>Penn Grow</cp:lastModifiedBy>
  <cp:revision>4</cp:revision>
  <dcterms:created xsi:type="dcterms:W3CDTF">2015-09-18T01:50:32Z</dcterms:created>
  <dcterms:modified xsi:type="dcterms:W3CDTF">2015-09-18T21:52:13Z</dcterms:modified>
</cp:coreProperties>
</file>