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46" d="100"/>
          <a:sy n="46" d="100"/>
        </p:scale>
        <p:origin x="1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7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9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2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5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4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8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3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35F6-2233-4A9B-97C8-E42B9D805279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CFFED-574E-424A-B899-8C0D2506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6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Cow Pox vs Small Pox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0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71"/>
    </mc:Choice>
    <mc:Fallback>
      <p:transition spd="slow" advTm="52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Wizened Doll-</a:t>
            </a:r>
            <a:r>
              <a:rPr lang="en-US" dirty="0"/>
              <a:t>withered; shriveled</a:t>
            </a:r>
          </a:p>
        </p:txBody>
      </p:sp>
      <p:pic>
        <p:nvPicPr>
          <p:cNvPr id="9220" name="Picture 4" descr="https://tse2.mm.bing.net/th?id=OIP.vsYi2A51di2lPKexYom4EQEsDh&amp;pid=15.1&amp;P=0&amp;w=212&amp;h=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65" y="1953492"/>
            <a:ext cx="6213762" cy="394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 Jenner</a:t>
            </a:r>
            <a:endParaRPr lang="en-US" dirty="0"/>
          </a:p>
        </p:txBody>
      </p:sp>
      <p:pic>
        <p:nvPicPr>
          <p:cNvPr id="3074" name="Picture 2" descr="Edward Jenner 3 - ThingLin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3" y="1690689"/>
            <a:ext cx="4364181" cy="46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8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Pox</a:t>
            </a:r>
            <a:endParaRPr lang="en-US" dirty="0"/>
          </a:p>
        </p:txBody>
      </p:sp>
      <p:pic>
        <p:nvPicPr>
          <p:cNvPr id="1026" name="Picture 2" descr="http://www.vetmeduni.ac.at/fileadmin/v/z/presseinformation/2011/Kuhpocken-Kontaktinfektion-Ha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296" y="1825625"/>
            <a:ext cx="592140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1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dermaamin.com/site/images/clinical-pic/c/cow_Pox/cow_Pox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939131"/>
            <a:ext cx="33909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1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tse4.mm.bing.net/th?id=OIP.JOermFD0QTTD7HOI_A4OxgEsDh&amp;pid=15.1&amp;P=0&amp;w=226&amp;h=17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4" y="1371600"/>
            <a:ext cx="7855527" cy="509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6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Pox</a:t>
            </a:r>
            <a:endParaRPr lang="en-US" dirty="0"/>
          </a:p>
        </p:txBody>
      </p:sp>
      <p:pic>
        <p:nvPicPr>
          <p:cNvPr id="5122" name="Picture 2" descr="https://tse4.mm.bing.net/th?id=OIP.EENS4gUeUCWKkuqhXXKZ9QCWDn&amp;pid=15.1&amp;P=0&amp;w=300&amp;h=3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745" y="1371600"/>
            <a:ext cx="502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s://tse1.mm.bing.net/th?id=OIP.V--robdUflBGVsvqKrLVeQEsCh&amp;pid=15.1&amp;P=0&amp;w=304&amp;h=16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94" y="1995056"/>
            <a:ext cx="7781061" cy="423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tse1.mm.bing.net/th?id=OIP.z_EGS6fvkz-v267RuFRZOgExDM&amp;pid=15.1&amp;P=0&amp;w=245&amp;h=16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5" y="1911927"/>
            <a:ext cx="6961909" cy="446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8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survived, scars that are left!!</a:t>
            </a:r>
            <a:endParaRPr lang="en-US" dirty="0"/>
          </a:p>
        </p:txBody>
      </p:sp>
      <p:pic>
        <p:nvPicPr>
          <p:cNvPr id="8194" name="Picture 2" descr="https://tse2.mm.bing.net/th?id=OIP.0QqcJsbIw48Ov9WwRy5XFQDxEs&amp;pid=15.1&amp;P=0&amp;w=300&amp;h=3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1849582"/>
            <a:ext cx="5777345" cy="413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cerebral-coffins.com/lilliput/0908/smallpox-hcf-1896-ethelcromwell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848" y="1619250"/>
            <a:ext cx="3952875" cy="503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24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Edward Jenner</vt:lpstr>
      <vt:lpstr>Cow Pox</vt:lpstr>
      <vt:lpstr>PowerPoint Presentation</vt:lpstr>
      <vt:lpstr>PowerPoint Presentation</vt:lpstr>
      <vt:lpstr>Small Pox</vt:lpstr>
      <vt:lpstr>PowerPoint Presentation</vt:lpstr>
      <vt:lpstr>PowerPoint Presentation</vt:lpstr>
      <vt:lpstr>If you have survived, scars that are left!!</vt:lpstr>
      <vt:lpstr>Wizened Doll-withered; shriveled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 Grow</dc:creator>
  <cp:lastModifiedBy>Penn Grow</cp:lastModifiedBy>
  <cp:revision>4</cp:revision>
  <dcterms:created xsi:type="dcterms:W3CDTF">2017-12-12T19:59:18Z</dcterms:created>
  <dcterms:modified xsi:type="dcterms:W3CDTF">2017-12-14T16:37:55Z</dcterms:modified>
</cp:coreProperties>
</file>