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16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Adjectives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Adjective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Compares 2 nouns</a:t>
            </a:r>
          </a:p>
          <a:p>
            <a:endParaRPr lang="en-US" dirty="0" smtClean="0"/>
          </a:p>
          <a:p>
            <a:r>
              <a:rPr lang="en-US" dirty="0" smtClean="0"/>
              <a:t>Examples: </a:t>
            </a:r>
          </a:p>
          <a:p>
            <a:pPr marL="0" indent="0">
              <a:buNone/>
            </a:pPr>
            <a:r>
              <a:rPr lang="en-US" dirty="0" smtClean="0"/>
              <a:t>Old, older</a:t>
            </a:r>
          </a:p>
          <a:p>
            <a:pPr marL="0" indent="0">
              <a:buNone/>
            </a:pPr>
            <a:r>
              <a:rPr lang="en-US" dirty="0" smtClean="0"/>
              <a:t>Thin, thinnest</a:t>
            </a:r>
          </a:p>
          <a:p>
            <a:pPr marL="0" indent="0">
              <a:buNone/>
            </a:pPr>
            <a:r>
              <a:rPr lang="en-US" dirty="0" smtClean="0"/>
              <a:t>Nice, Nicer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Brennan is old, but his brother is older.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10" y="2116769"/>
            <a:ext cx="4943390" cy="34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24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Superlative Adjective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best, worst, or extreme adjective.</a:t>
            </a:r>
          </a:p>
          <a:p>
            <a:r>
              <a:rPr lang="en-US" dirty="0" smtClean="0"/>
              <a:t>Example: Tallest, smallest, fastest, highest.</a:t>
            </a:r>
          </a:p>
          <a:p>
            <a:endParaRPr lang="en-US" dirty="0"/>
          </a:p>
          <a:p>
            <a:r>
              <a:rPr lang="en-US" dirty="0" smtClean="0"/>
              <a:t>It compares 3 or more nouns.</a:t>
            </a:r>
          </a:p>
          <a:p>
            <a:endParaRPr lang="en-US" dirty="0"/>
          </a:p>
          <a:p>
            <a:r>
              <a:rPr lang="en-US" dirty="0" smtClean="0"/>
              <a:t>Teddy is the oldest in his family.</a:t>
            </a:r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was the best of times, it was the worst of </a:t>
            </a:r>
            <a:r>
              <a:rPr lang="en-US" dirty="0" smtClean="0"/>
              <a:t>times.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-A Tale of Two Cities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057401"/>
            <a:ext cx="3810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6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adjective?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adjective?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Adjectives </a:t>
            </a:r>
            <a:r>
              <a:rPr lang="en-US" dirty="0" smtClean="0"/>
              <a:t>MODIFY </a:t>
            </a:r>
            <a:r>
              <a:rPr lang="en-US" dirty="0"/>
              <a:t>nouns or </a:t>
            </a:r>
            <a:r>
              <a:rPr lang="en-US" dirty="0" smtClean="0"/>
              <a:t>pronouns.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adjective?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Adjectives </a:t>
            </a:r>
            <a:r>
              <a:rPr lang="en-US" dirty="0" smtClean="0"/>
              <a:t>MODIFY </a:t>
            </a:r>
            <a:r>
              <a:rPr lang="en-US" dirty="0"/>
              <a:t>nouns or </a:t>
            </a:r>
            <a:r>
              <a:rPr lang="en-US" dirty="0" smtClean="0"/>
              <a:t>pronouns.</a:t>
            </a:r>
          </a:p>
          <a:p>
            <a:endParaRPr lang="en-US" dirty="0"/>
          </a:p>
          <a:p>
            <a:r>
              <a:rPr lang="en-US" dirty="0"/>
              <a:t>Modify is a synonym for DESCRIBE</a:t>
            </a:r>
          </a:p>
        </p:txBody>
      </p:sp>
    </p:spTree>
    <p:extLst>
      <p:ext uri="{BB962C8B-B14F-4D97-AF65-F5344CB8AC3E}">
        <p14:creationId xmlns:p14="http://schemas.microsoft.com/office/powerpoint/2010/main" val="20493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adjective?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Adjectives </a:t>
            </a:r>
            <a:r>
              <a:rPr lang="en-US" dirty="0" smtClean="0"/>
              <a:t>MODIFY </a:t>
            </a:r>
            <a:r>
              <a:rPr lang="en-US" dirty="0"/>
              <a:t>nouns or </a:t>
            </a:r>
            <a:r>
              <a:rPr lang="en-US" dirty="0" smtClean="0"/>
              <a:t>pronouns.</a:t>
            </a:r>
          </a:p>
          <a:p>
            <a:endParaRPr lang="en-US" dirty="0"/>
          </a:p>
          <a:p>
            <a:r>
              <a:rPr lang="en-US" dirty="0"/>
              <a:t>Modify is </a:t>
            </a:r>
            <a:r>
              <a:rPr lang="en-US" dirty="0" smtClean="0"/>
              <a:t>a synonym for DESCRIBE</a:t>
            </a:r>
          </a:p>
          <a:p>
            <a:endParaRPr lang="en-US" dirty="0"/>
          </a:p>
          <a:p>
            <a:r>
              <a:rPr lang="en-US" dirty="0"/>
              <a:t>Ask the questions:</a:t>
            </a:r>
          </a:p>
          <a:p>
            <a:r>
              <a:rPr lang="en-US" dirty="0"/>
              <a:t>* How many?/How much?</a:t>
            </a:r>
          </a:p>
          <a:p>
            <a:r>
              <a:rPr lang="en-US" dirty="0"/>
              <a:t>* What kind?</a:t>
            </a:r>
          </a:p>
          <a:p>
            <a:r>
              <a:rPr lang="en-US" dirty="0"/>
              <a:t>* Which one?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73" y="2057401"/>
            <a:ext cx="2202228" cy="1772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73" y="4419600"/>
            <a:ext cx="2208572" cy="220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ARTICLES ARE ADJECTIVES!</a:t>
            </a:r>
          </a:p>
          <a:p>
            <a:pPr marL="0" indent="0">
              <a:buNone/>
            </a:pPr>
            <a:r>
              <a:rPr lang="en-US" dirty="0" smtClean="0"/>
              <a:t>Defines nouns specifically or </a:t>
            </a:r>
            <a:r>
              <a:rPr lang="en-US" dirty="0" err="1" smtClean="0"/>
              <a:t>unspecifically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A, an, the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Definite – The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Indefinite- A, 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5" y="3148398"/>
            <a:ext cx="33623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Proper adjective?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Proper adjective?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Adjectives are specific adjectives that begin with a capital </a:t>
            </a:r>
            <a:r>
              <a:rPr lang="en-US" dirty="0" smtClean="0"/>
              <a:t>letter</a:t>
            </a:r>
          </a:p>
          <a:p>
            <a:endParaRPr lang="en-US" dirty="0"/>
          </a:p>
          <a:p>
            <a:r>
              <a:rPr lang="en-US" dirty="0" smtClean="0"/>
              <a:t>Example?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Proper adjective?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Adjectives are specific adjectives that begin with a capital </a:t>
            </a:r>
            <a:r>
              <a:rPr lang="en-US" dirty="0" smtClean="0"/>
              <a:t>letter</a:t>
            </a:r>
          </a:p>
          <a:p>
            <a:endParaRPr lang="en-US" dirty="0"/>
          </a:p>
          <a:p>
            <a:r>
              <a:rPr lang="en-US" dirty="0"/>
              <a:t>Example-British uniform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25914"/>
            <a:ext cx="2629930" cy="262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619</TotalTime>
  <Words>220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Adjectives</vt:lpstr>
      <vt:lpstr>What is an adjective?</vt:lpstr>
      <vt:lpstr>What is an adjective?</vt:lpstr>
      <vt:lpstr>What is an adjective?</vt:lpstr>
      <vt:lpstr>What is an adjective?</vt:lpstr>
      <vt:lpstr>ARticles</vt:lpstr>
      <vt:lpstr>What is a Proper adjective?</vt:lpstr>
      <vt:lpstr>What is a Proper adjective?</vt:lpstr>
      <vt:lpstr>What is a Proper adjective?</vt:lpstr>
      <vt:lpstr>Comparative Adjective</vt:lpstr>
      <vt:lpstr>Superlative Adjective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Adjectives</dc:title>
  <dc:creator>Jake</dc:creator>
  <cp:lastModifiedBy>Penn Grow</cp:lastModifiedBy>
  <cp:revision>34</cp:revision>
  <dcterms:created xsi:type="dcterms:W3CDTF">2018-10-29T05:04:23Z</dcterms:created>
  <dcterms:modified xsi:type="dcterms:W3CDTF">2018-10-29T22:48:50Z</dcterms:modified>
</cp:coreProperties>
</file>