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sldIdLst>
    <p:sldId id="256" r:id="rId2"/>
    <p:sldId id="287" r:id="rId3"/>
    <p:sldId id="291" r:id="rId4"/>
    <p:sldId id="275" r:id="rId5"/>
    <p:sldId id="306" r:id="rId6"/>
    <p:sldId id="276" r:id="rId7"/>
    <p:sldId id="307" r:id="rId8"/>
    <p:sldId id="277" r:id="rId9"/>
    <p:sldId id="257" r:id="rId10"/>
    <p:sldId id="308" r:id="rId11"/>
    <p:sldId id="258" r:id="rId12"/>
    <p:sldId id="309" r:id="rId13"/>
    <p:sldId id="259" r:id="rId14"/>
    <p:sldId id="278" r:id="rId15"/>
    <p:sldId id="310" r:id="rId16"/>
    <p:sldId id="280" r:id="rId17"/>
    <p:sldId id="311" r:id="rId18"/>
    <p:sldId id="279" r:id="rId19"/>
    <p:sldId id="260" r:id="rId20"/>
    <p:sldId id="312" r:id="rId21"/>
    <p:sldId id="261" r:id="rId22"/>
    <p:sldId id="313" r:id="rId23"/>
    <p:sldId id="262" r:id="rId24"/>
    <p:sldId id="31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0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3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73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3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5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5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6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1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4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5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2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7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9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2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6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YXTZh8CW4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uzzlemaker.discoveryeducation.com/CrissCrossSetupForm.as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Roots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1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Sanctified.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2" y="3769911"/>
            <a:ext cx="10820400" cy="1647367"/>
          </a:xfrm>
        </p:spPr>
        <p:txBody>
          <a:bodyPr>
            <a:normAutofit/>
          </a:bodyPr>
          <a:lstStyle/>
          <a:p>
            <a:r>
              <a:rPr lang="en-US" sz="4000" dirty="0"/>
              <a:t>The priest </a:t>
            </a:r>
            <a:r>
              <a:rPr lang="en-US" sz="4000" b="1" i="1" u="sng" dirty="0"/>
              <a:t>sanctified</a:t>
            </a:r>
            <a:r>
              <a:rPr lang="en-US" sz="4000" dirty="0"/>
              <a:t> their </a:t>
            </a:r>
            <a:r>
              <a:rPr lang="en-US" sz="4000" dirty="0" smtClean="0"/>
              <a:t>marriage.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57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" y="87596"/>
            <a:ext cx="99631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1"/>
                </a:solidFill>
              </a:rPr>
              <a:t>Sanct</a:t>
            </a:r>
            <a:r>
              <a:rPr lang="en-US" sz="3600" b="1" i="1" dirty="0" smtClean="0"/>
              <a:t>ify (action verb) </a:t>
            </a:r>
            <a:r>
              <a:rPr lang="en-US" sz="3600" b="1" dirty="0" smtClean="0"/>
              <a:t>to </a:t>
            </a:r>
            <a:r>
              <a:rPr lang="en-US" sz="3600" b="1" dirty="0"/>
              <a:t>make holy; set apart as sacred.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044" y="5815360"/>
            <a:ext cx="1191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Association: Peace Signs, Thumbs up, Okay  </a:t>
            </a:r>
          </a:p>
        </p:txBody>
      </p:sp>
      <p:pic>
        <p:nvPicPr>
          <p:cNvPr id="1026" name="Picture 2" descr="http://www.unitedwithlove.com/wp-content/uploads/2013/02/Wedding-Church-Ceremonies-in-D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554480"/>
            <a:ext cx="85915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2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Sanctuary.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17" y="4027112"/>
            <a:ext cx="10820400" cy="1245492"/>
          </a:xfrm>
        </p:spPr>
        <p:txBody>
          <a:bodyPr>
            <a:noAutofit/>
          </a:bodyPr>
          <a:lstStyle/>
          <a:p>
            <a:r>
              <a:rPr lang="en-US" sz="4400" dirty="0"/>
              <a:t>The house was a </a:t>
            </a:r>
            <a:r>
              <a:rPr lang="en-US" sz="4400" b="1" i="1" u="sng" dirty="0"/>
              <a:t>sanctuary</a:t>
            </a:r>
            <a:r>
              <a:rPr lang="en-US" sz="4400" dirty="0"/>
              <a:t> for runaway teens.</a:t>
            </a:r>
          </a:p>
        </p:txBody>
      </p:sp>
    </p:spTree>
    <p:extLst>
      <p:ext uri="{BB962C8B-B14F-4D97-AF65-F5344CB8AC3E}">
        <p14:creationId xmlns:p14="http://schemas.microsoft.com/office/powerpoint/2010/main" val="368545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62" y="233589"/>
            <a:ext cx="1126609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Sanct</a:t>
            </a:r>
            <a:r>
              <a:rPr lang="en-US" sz="4000" dirty="0" smtClean="0"/>
              <a:t>uary- (Concrete Noun) a </a:t>
            </a:r>
            <a:r>
              <a:rPr lang="en-US" sz="4000" dirty="0"/>
              <a:t>place of refuge or </a:t>
            </a:r>
            <a:r>
              <a:rPr lang="en-US" sz="4000" dirty="0" smtClean="0"/>
              <a:t>safety or </a:t>
            </a:r>
            <a:r>
              <a:rPr lang="en-US" sz="4000" dirty="0" smtClean="0">
                <a:solidFill>
                  <a:schemeClr val="accent1"/>
                </a:solidFill>
              </a:rPr>
              <a:t>holi</a:t>
            </a:r>
            <a:r>
              <a:rPr lang="en-US" sz="4000" dirty="0" smtClean="0"/>
              <a:t>ness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79562" y="5703020"/>
            <a:ext cx="805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Association: </a:t>
            </a:r>
            <a:r>
              <a:rPr lang="en-US" sz="2800" dirty="0" smtClean="0"/>
              <a:t>Where </a:t>
            </a:r>
            <a:r>
              <a:rPr lang="en-US" sz="2800" dirty="0"/>
              <a:t>is your sanctuary?</a:t>
            </a:r>
          </a:p>
        </p:txBody>
      </p:sp>
      <p:pic>
        <p:nvPicPr>
          <p:cNvPr id="3078" name="Picture 6" descr="http://www.oxfordoratory.org.uk/images/churchtour/sanctuary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9" y="1508761"/>
            <a:ext cx="2987422" cy="38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hg.scene7.com/is/image/ihg/intercontinental-sanctuary-cove-4034666415-2x1?wid=1440&amp;fit=fit,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63" y="1608351"/>
            <a:ext cx="3776618" cy="35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5074" y="1557027"/>
            <a:ext cx="3795695" cy="35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0"/>
            <a:ext cx="6862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396" y="273403"/>
            <a:ext cx="38075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Anim</a:t>
            </a:r>
            <a:r>
              <a:rPr lang="en-US" sz="4800" b="1" dirty="0"/>
              <a:t>- Mind</a:t>
            </a:r>
          </a:p>
        </p:txBody>
      </p:sp>
    </p:spTree>
    <p:extLst>
      <p:ext uri="{BB962C8B-B14F-4D97-AF65-F5344CB8AC3E}">
        <p14:creationId xmlns:p14="http://schemas.microsoft.com/office/powerpoint/2010/main" val="123696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Animosity.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88" y="3930662"/>
            <a:ext cx="10820400" cy="1695592"/>
          </a:xfrm>
        </p:spPr>
        <p:txBody>
          <a:bodyPr>
            <a:normAutofit/>
          </a:bodyPr>
          <a:lstStyle/>
          <a:p>
            <a:r>
              <a:rPr lang="en-US" sz="3600" dirty="0"/>
              <a:t>Few rivalries can match that of the Cards and Cubs in terms of history, color and </a:t>
            </a:r>
            <a:r>
              <a:rPr lang="en-US" sz="3600" b="1" i="1" u="sng" dirty="0"/>
              <a:t>animosity</a:t>
            </a:r>
            <a:r>
              <a:rPr lang="en-US" sz="3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5766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57" y="204391"/>
            <a:ext cx="107830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Anim</a:t>
            </a:r>
            <a:r>
              <a:rPr lang="en-US" sz="4000" b="1" dirty="0" smtClean="0"/>
              <a:t>osity (abstract noun)- </a:t>
            </a:r>
            <a:r>
              <a:rPr lang="en-US" sz="4000" b="1" dirty="0"/>
              <a:t>strong hatred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75" y="5252845"/>
            <a:ext cx="1086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Association- Enemies </a:t>
            </a:r>
          </a:p>
        </p:txBody>
      </p:sp>
      <p:pic>
        <p:nvPicPr>
          <p:cNvPr id="4102" name="Picture 6" descr="Image result for black panther animo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14" y="1119707"/>
            <a:ext cx="5894456" cy="39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2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Animated.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77" y="3110836"/>
            <a:ext cx="10820400" cy="1920642"/>
          </a:xfrm>
        </p:spPr>
        <p:txBody>
          <a:bodyPr>
            <a:normAutofit/>
          </a:bodyPr>
          <a:lstStyle/>
          <a:p>
            <a:r>
              <a:rPr lang="en-US" sz="4000" dirty="0"/>
              <a:t>After dinner, the discussion got more </a:t>
            </a:r>
            <a:r>
              <a:rPr lang="en-US" sz="4000" b="1" i="1" u="sng" dirty="0"/>
              <a:t>animated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43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528" y="233590"/>
            <a:ext cx="113696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Anim</a:t>
            </a:r>
            <a:r>
              <a:rPr lang="en-US" sz="4000" dirty="0"/>
              <a:t>ated- </a:t>
            </a:r>
            <a:r>
              <a:rPr lang="en-US" sz="4000" dirty="0" smtClean="0"/>
              <a:t>(adjective) Full </a:t>
            </a:r>
            <a:r>
              <a:rPr lang="en-US" sz="4000" dirty="0"/>
              <a:t>of life, excitement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651" y="5867866"/>
            <a:ext cx="933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Association</a:t>
            </a:r>
            <a:r>
              <a:rPr lang="en-US" sz="4000" dirty="0" smtClean="0"/>
              <a:t>: Mr</a:t>
            </a:r>
            <a:r>
              <a:rPr lang="en-US" sz="4000" dirty="0"/>
              <a:t>. Oldfield </a:t>
            </a:r>
          </a:p>
        </p:txBody>
      </p:sp>
      <p:pic>
        <p:nvPicPr>
          <p:cNvPr id="5" name="ZYXTZh8CW4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4127" y="1015507"/>
            <a:ext cx="8626415" cy="48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333336" cy="129302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Sens- Feel</a:t>
            </a:r>
            <a:endParaRPr lang="en-US" sz="6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70" y="1850367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4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67751"/>
            <a:ext cx="1056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purpose of Greek and </a:t>
            </a:r>
            <a:r>
              <a:rPr lang="en-US" dirty="0" err="1" smtClean="0"/>
              <a:t>latin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2204049"/>
            <a:ext cx="10566400" cy="4114800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Know one root, know many words</a:t>
            </a:r>
          </a:p>
          <a:p>
            <a:r>
              <a:rPr lang="en-US" sz="4400" dirty="0"/>
              <a:t>Know one suffix, know part of speech </a:t>
            </a:r>
          </a:p>
          <a:p>
            <a:r>
              <a:rPr lang="en-US" sz="4400" dirty="0"/>
              <a:t>Know one prefix, know definition </a:t>
            </a:r>
          </a:p>
          <a:p>
            <a:r>
              <a:rPr lang="en-US" sz="4400" dirty="0"/>
              <a:t>Know roots, strengthen reading ability  </a:t>
            </a:r>
          </a:p>
          <a:p>
            <a:r>
              <a:rPr lang="en-US" sz="4400" dirty="0"/>
              <a:t>Know vocabulary, strengthen writing ability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Sensation.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18" y="3400187"/>
            <a:ext cx="10820400" cy="1824192"/>
          </a:xfrm>
        </p:spPr>
        <p:txBody>
          <a:bodyPr>
            <a:normAutofit/>
          </a:bodyPr>
          <a:lstStyle/>
          <a:p>
            <a:r>
              <a:rPr lang="en-US" sz="3600" dirty="0"/>
              <a:t>She had the strange </a:t>
            </a:r>
            <a:r>
              <a:rPr lang="en-US" sz="3600" b="1" i="1" u="sng" dirty="0"/>
              <a:t>sensation</a:t>
            </a:r>
            <a:r>
              <a:rPr lang="en-US" sz="3600" dirty="0"/>
              <a:t> that someone was watching her.</a:t>
            </a:r>
          </a:p>
        </p:txBody>
      </p:sp>
    </p:spTree>
    <p:extLst>
      <p:ext uri="{BB962C8B-B14F-4D97-AF65-F5344CB8AC3E}">
        <p14:creationId xmlns:p14="http://schemas.microsoft.com/office/powerpoint/2010/main" val="85838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0" y="224360"/>
            <a:ext cx="11542143" cy="9427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Sens</a:t>
            </a:r>
            <a:r>
              <a:rPr lang="en-US" dirty="0" smtClean="0"/>
              <a:t>ation- n. a physical </a:t>
            </a:r>
            <a:r>
              <a:rPr lang="en-US" dirty="0" smtClean="0">
                <a:solidFill>
                  <a:srgbClr val="00B0F0"/>
                </a:solidFill>
              </a:rPr>
              <a:t>feel</a:t>
            </a:r>
            <a:r>
              <a:rPr lang="en-US" dirty="0" smtClean="0"/>
              <a:t>ing or perception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21" y="1395591"/>
            <a:ext cx="4149839" cy="41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70" y="5773867"/>
            <a:ext cx="1154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Association: When do you get goosebumps? </a:t>
            </a:r>
          </a:p>
        </p:txBody>
      </p:sp>
    </p:spTree>
    <p:extLst>
      <p:ext uri="{BB962C8B-B14F-4D97-AF65-F5344CB8AC3E}">
        <p14:creationId xmlns:p14="http://schemas.microsoft.com/office/powerpoint/2010/main" val="191655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Insensate.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68652"/>
            <a:ext cx="10820400" cy="26500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</a:t>
            </a:r>
            <a:r>
              <a:rPr lang="en-US" sz="3600" dirty="0"/>
              <a:t> </a:t>
            </a:r>
            <a:r>
              <a:rPr lang="en-US" sz="3600" b="1" i="1" u="sng" dirty="0"/>
              <a:t>insensate</a:t>
            </a:r>
            <a:r>
              <a:rPr lang="en-US" sz="3600" dirty="0"/>
              <a:t> </a:t>
            </a:r>
            <a:r>
              <a:rPr lang="en-US" sz="3600" dirty="0" smtClean="0"/>
              <a:t>boss </a:t>
            </a:r>
            <a:r>
              <a:rPr lang="en-US" sz="3600" dirty="0"/>
              <a:t>refuses to allow time off for </a:t>
            </a:r>
            <a:r>
              <a:rPr lang="en-US" sz="3600" dirty="0" smtClean="0"/>
              <a:t>funerals.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238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599"/>
            <a:ext cx="12131615" cy="12930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In</a:t>
            </a:r>
            <a:r>
              <a:rPr lang="en-US" b="1" dirty="0" smtClean="0">
                <a:solidFill>
                  <a:srgbClr val="92D050"/>
                </a:solidFill>
              </a:rPr>
              <a:t>sens</a:t>
            </a:r>
            <a:r>
              <a:rPr lang="en-US" b="1" dirty="0" smtClean="0"/>
              <a:t>ate- adj. lacking sympathy or compassion; unfeeling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7638"/>
            <a:ext cx="822960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0770" y="5994401"/>
            <a:ext cx="1225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Associations: Synonyms- callous, indifferent hardened  </a:t>
            </a:r>
          </a:p>
        </p:txBody>
      </p:sp>
    </p:spTree>
    <p:extLst>
      <p:ext uri="{BB962C8B-B14F-4D97-AF65-F5344CB8AC3E}">
        <p14:creationId xmlns:p14="http://schemas.microsoft.com/office/powerpoint/2010/main" val="168395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345" y="348678"/>
            <a:ext cx="9448800" cy="1825096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10134600" cy="376150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 a crossword that has at least 10 clues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 like to use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puzzlemaker.discoveryeducation.com/CrissCrossSetupForm.asp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must copy the crossword and then the clues onto a Google Doc to turn into Google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may create a crossword on paper and turn into the substitute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00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Grat</a:t>
            </a:r>
            <a:r>
              <a:rPr lang="en-US" b="1" dirty="0" smtClean="0"/>
              <a:t>, </a:t>
            </a:r>
            <a:r>
              <a:rPr lang="en-US" b="1" dirty="0" err="1" smtClean="0"/>
              <a:t>Sanct</a:t>
            </a:r>
            <a:r>
              <a:rPr lang="en-US" b="1" dirty="0" smtClean="0"/>
              <a:t>, </a:t>
            </a:r>
            <a:r>
              <a:rPr lang="en-US" b="1" dirty="0" err="1" smtClean="0"/>
              <a:t>Anim</a:t>
            </a:r>
            <a:r>
              <a:rPr lang="en-US" b="1" dirty="0" smtClean="0"/>
              <a:t>, Sens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Section 4, Set 2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333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3272" y="259159"/>
            <a:ext cx="49170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Grat</a:t>
            </a:r>
            <a:r>
              <a:rPr lang="en-US" sz="4800" b="1" dirty="0"/>
              <a:t>- pleasing </a:t>
            </a:r>
          </a:p>
        </p:txBody>
      </p:sp>
      <p:pic>
        <p:nvPicPr>
          <p:cNvPr id="16386" name="Picture 2" descr="http://images2.fanpop.com/image/photos/9000000/Smile-Smile-Smile-keep-smiling-9090931-454-48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72" y="1349051"/>
            <a:ext cx="5239385" cy="52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5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Gratitude.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94" y="3593086"/>
            <a:ext cx="10820400" cy="698941"/>
          </a:xfrm>
        </p:spPr>
        <p:txBody>
          <a:bodyPr>
            <a:noAutofit/>
          </a:bodyPr>
          <a:lstStyle/>
          <a:p>
            <a:r>
              <a:rPr lang="en-US" sz="3600" dirty="0"/>
              <a:t>This </a:t>
            </a:r>
            <a:r>
              <a:rPr lang="en-US" sz="3600" b="1" u="sng" dirty="0"/>
              <a:t>gratitude</a:t>
            </a:r>
            <a:r>
              <a:rPr lang="en-US" sz="3600" dirty="0"/>
              <a:t> reminded </a:t>
            </a:r>
            <a:r>
              <a:rPr lang="en-US" sz="3600" dirty="0" smtClean="0"/>
              <a:t>Ms. Snowdon </a:t>
            </a:r>
            <a:r>
              <a:rPr lang="en-US" sz="3600" dirty="0"/>
              <a:t>of how much </a:t>
            </a:r>
            <a:r>
              <a:rPr lang="en-US" sz="3600" dirty="0" smtClean="0"/>
              <a:t>she loves to teach.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645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92" y="142540"/>
            <a:ext cx="1116258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Grat</a:t>
            </a:r>
            <a:r>
              <a:rPr lang="en-US" sz="2800" b="1" dirty="0"/>
              <a:t>itude</a:t>
            </a:r>
            <a:r>
              <a:rPr lang="en-US" sz="2800" b="1" dirty="0">
                <a:solidFill>
                  <a:srgbClr val="CCFFCC"/>
                </a:solidFill>
              </a:rPr>
              <a:t>- </a:t>
            </a:r>
            <a:r>
              <a:rPr lang="en-US" sz="2800" b="1" dirty="0" smtClean="0"/>
              <a:t>(abstract noun) the </a:t>
            </a:r>
            <a:r>
              <a:rPr lang="en-US" sz="2800" b="1" dirty="0"/>
              <a:t>quality of being thankful; readiness to show appreciation for and to return kindness.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792" y="5813600"/>
            <a:ext cx="1152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Association/Leaf- What do you have gratitude for?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1509714"/>
            <a:ext cx="38385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6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Ingrate.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98311"/>
            <a:ext cx="10820400" cy="1406242"/>
          </a:xfrm>
        </p:spPr>
        <p:txBody>
          <a:bodyPr>
            <a:normAutofit/>
          </a:bodyPr>
          <a:lstStyle/>
          <a:p>
            <a:r>
              <a:rPr lang="en-US" sz="3600" dirty="0"/>
              <a:t>The bride was an </a:t>
            </a:r>
            <a:r>
              <a:rPr lang="en-US" sz="3600" b="1" u="sng" dirty="0"/>
              <a:t>ingrate</a:t>
            </a:r>
            <a:r>
              <a:rPr lang="en-US" sz="3600" dirty="0"/>
              <a:t> who did not send out thank-you notes for her wedding presents.</a:t>
            </a:r>
          </a:p>
        </p:txBody>
      </p:sp>
    </p:spTree>
    <p:extLst>
      <p:ext uri="{BB962C8B-B14F-4D97-AF65-F5344CB8AC3E}">
        <p14:creationId xmlns:p14="http://schemas.microsoft.com/office/powerpoint/2010/main" val="267884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551" y="285074"/>
            <a:ext cx="11231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In</a:t>
            </a:r>
            <a:r>
              <a:rPr lang="en-US" sz="4000" dirty="0">
                <a:solidFill>
                  <a:schemeClr val="accent1"/>
                </a:solidFill>
              </a:rPr>
              <a:t>grat</a:t>
            </a:r>
            <a:r>
              <a:rPr lang="en-US" sz="4000" dirty="0"/>
              <a:t>e- </a:t>
            </a:r>
            <a:r>
              <a:rPr lang="en-US" sz="4000" dirty="0" smtClean="0"/>
              <a:t>(Noun) </a:t>
            </a:r>
            <a:r>
              <a:rPr lang="en-US" sz="4000" dirty="0"/>
              <a:t>an un</a:t>
            </a:r>
            <a:r>
              <a:rPr lang="en-US" sz="4000" dirty="0">
                <a:solidFill>
                  <a:schemeClr val="accent1"/>
                </a:solidFill>
              </a:rPr>
              <a:t>grate</a:t>
            </a:r>
            <a:r>
              <a:rPr lang="en-US" sz="4000" dirty="0"/>
              <a:t>ful person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551" y="5546008"/>
            <a:ext cx="1109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Association/Leaf –Who in your life is </a:t>
            </a:r>
            <a:r>
              <a:rPr lang="en-US" sz="2800" b="1" dirty="0" smtClean="0"/>
              <a:t>sometimes an  </a:t>
            </a:r>
            <a:r>
              <a:rPr lang="en-US" sz="2800" b="1" dirty="0"/>
              <a:t>ingrate?</a:t>
            </a:r>
          </a:p>
        </p:txBody>
      </p:sp>
      <p:pic>
        <p:nvPicPr>
          <p:cNvPr id="2050" name="Picture 2" descr="Image result for rude min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7" y="1127239"/>
            <a:ext cx="7625751" cy="42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2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9367" y="159627"/>
            <a:ext cx="47590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Sanct</a:t>
            </a:r>
            <a:r>
              <a:rPr lang="en-US" sz="4800" dirty="0"/>
              <a:t>-holy</a:t>
            </a:r>
          </a:p>
        </p:txBody>
      </p:sp>
      <p:pic>
        <p:nvPicPr>
          <p:cNvPr id="2050" name="Picture 2" descr="Image result for holy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72" y="1563982"/>
            <a:ext cx="8163998" cy="445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4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1495</TotalTime>
  <Words>429</Words>
  <Application>Microsoft Office PowerPoint</Application>
  <PresentationFormat>Widescreen</PresentationFormat>
  <Paragraphs>50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Vapor Trail</vt:lpstr>
      <vt:lpstr>4th Quarter Roots</vt:lpstr>
      <vt:lpstr>What is the purpose of Greek and latin?</vt:lpstr>
      <vt:lpstr>Grat, Sanct, Anim, Sens </vt:lpstr>
      <vt:lpstr>PowerPoint Presentation</vt:lpstr>
      <vt:lpstr>Using context clues and prior knowledge predict the meaning of the vocabulary word Gratitude. </vt:lpstr>
      <vt:lpstr>PowerPoint Presentation</vt:lpstr>
      <vt:lpstr>Using context clues and prior knowledge predict the meaning of the vocabulary word Ingrate. </vt:lpstr>
      <vt:lpstr>PowerPoint Presentation</vt:lpstr>
      <vt:lpstr>PowerPoint Presentation</vt:lpstr>
      <vt:lpstr>Using context clues and prior knowledge predict the meaning of the vocabulary word Sanctified. </vt:lpstr>
      <vt:lpstr>PowerPoint Presentation</vt:lpstr>
      <vt:lpstr>Using context clues and prior knowledge predict the meaning of the vocabulary word Sanctuary. </vt:lpstr>
      <vt:lpstr>PowerPoint Presentation</vt:lpstr>
      <vt:lpstr>PowerPoint Presentation</vt:lpstr>
      <vt:lpstr>Using context clues and prior knowledge predict the meaning of the vocabulary word Animosity. </vt:lpstr>
      <vt:lpstr>PowerPoint Presentation</vt:lpstr>
      <vt:lpstr>Using context clues and prior knowledge predict the meaning of the vocabulary word Animated. </vt:lpstr>
      <vt:lpstr>PowerPoint Presentation</vt:lpstr>
      <vt:lpstr>Sens- Feel</vt:lpstr>
      <vt:lpstr>Using context clues and prior knowledge predict the meaning of the vocabulary word Sensation. </vt:lpstr>
      <vt:lpstr>Sensation- n. a physical feeling or perception </vt:lpstr>
      <vt:lpstr>Using context clues and prior knowledge predict the meaning of the vocabulary word Insensate. </vt:lpstr>
      <vt:lpstr>Insensate- adj. lacking sympathy or compassion; unfeeling</vt:lpstr>
      <vt:lpstr>Homework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Quarter Roots</dc:title>
  <dc:creator>IT</dc:creator>
  <cp:lastModifiedBy>Penn Grow</cp:lastModifiedBy>
  <cp:revision>35</cp:revision>
  <dcterms:created xsi:type="dcterms:W3CDTF">2018-02-06T15:33:49Z</dcterms:created>
  <dcterms:modified xsi:type="dcterms:W3CDTF">2019-04-15T02:46:16Z</dcterms:modified>
</cp:coreProperties>
</file>