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72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1" d="100"/>
          <a:sy n="41" d="100"/>
        </p:scale>
        <p:origin x="768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3D26B-DFC2-4248-8ED0-AD3E108CBDD7}" type="datetime1">
              <a:rPr lang="en-US" smtClean="0"/>
              <a:pPr/>
              <a:t>8/22/2018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4C003-38E8-486A-9BFD-47E55D87241C}" type="datetime1">
              <a:rPr lang="en-US" smtClean="0"/>
              <a:pPr/>
              <a:t>8/22/2018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9EAA3-934B-41DB-B3B1-806F4BE5CC37}" type="datetime1">
              <a:rPr lang="en-US" smtClean="0"/>
              <a:pPr/>
              <a:t>8/22/2018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7F932-D99A-4087-BFB1-EA42FAFC8D2C}" type="datetime1">
              <a:rPr lang="en-US" smtClean="0"/>
              <a:pPr/>
              <a:t>8/22/2018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96367-2F2B-4F6E-ACF4-15FA13738E10}" type="datetime1">
              <a:rPr lang="en-US" smtClean="0"/>
              <a:pPr/>
              <a:t>8/22/2018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23C92-45F4-4C30-810D-4886C1BA69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3498D-21C7-408B-8EF5-5B55DEF0BFD5}" type="datetime1">
              <a:rPr lang="en-US" smtClean="0"/>
              <a:pPr/>
              <a:t>8/22/2018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B246E-8FD1-42FF-94A4-E4133095C37A}" type="datetime1">
              <a:rPr lang="en-US" smtClean="0"/>
              <a:pPr/>
              <a:t>8/22/2018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939D4-B818-4372-B1EE-7CB6D5BBC74A}" type="datetime1">
              <a:rPr lang="en-US" smtClean="0"/>
              <a:pPr/>
              <a:t>8/22/2018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5E438-4D0D-4834-B658-A90420491D98}" type="datetime1">
              <a:rPr lang="en-US" smtClean="0"/>
              <a:pPr/>
              <a:t>8/22/2018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8ADFA-7142-4015-85E6-1712F15FA709}" type="datetime1">
              <a:rPr lang="en-US" smtClean="0"/>
              <a:pPr/>
              <a:t>8/22/2018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581E0-D653-4D78-A48F-41D80498BC7E}" type="datetime1">
              <a:rPr lang="en-US" smtClean="0"/>
              <a:pPr/>
              <a:t>8/22/2018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8B3AFFF1-9C47-49F0-AE12-AF188F3F4E82}" type="datetime1">
              <a:rPr lang="en-US" smtClean="0"/>
              <a:pPr/>
              <a:t>8/22/2018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38237106-F2ED-405E-BC33-CC3CF426205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729" r:id="rId1"/>
    <p:sldLayoutId id="2147484730" r:id="rId2"/>
    <p:sldLayoutId id="2147484731" r:id="rId3"/>
    <p:sldLayoutId id="2147484732" r:id="rId4"/>
    <p:sldLayoutId id="2147484733" r:id="rId5"/>
    <p:sldLayoutId id="2147484734" r:id="rId6"/>
    <p:sldLayoutId id="2147484735" r:id="rId7"/>
    <p:sldLayoutId id="2147484736" r:id="rId8"/>
    <p:sldLayoutId id="2147484737" r:id="rId9"/>
    <p:sldLayoutId id="2147484738" r:id="rId10"/>
    <p:sldLayoutId id="2147484739" r:id="rId11"/>
  </p:sldLayoutIdLst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Quarter I, Section 3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Il, Leg, </a:t>
            </a:r>
            <a:r>
              <a:rPr lang="en-US" dirty="0" err="1" smtClean="0"/>
              <a:t>Voc</a:t>
            </a:r>
            <a:r>
              <a:rPr lang="en-US" dirty="0" smtClean="0"/>
              <a:t>, Rid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5697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8991600" cy="11731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Ad</a:t>
            </a:r>
            <a:r>
              <a:rPr lang="en-US" dirty="0" smtClean="0">
                <a:solidFill>
                  <a:srgbClr val="FFFF00"/>
                </a:solidFill>
              </a:rPr>
              <a:t>voc</a:t>
            </a:r>
            <a:r>
              <a:rPr lang="en-US" dirty="0" smtClean="0"/>
              <a:t>ate- publically recommend or support a cause </a:t>
            </a:r>
            <a:br>
              <a:rPr lang="en-US" dirty="0" smtClean="0"/>
            </a:br>
            <a:r>
              <a:rPr lang="en-US" dirty="0" smtClean="0"/>
              <a:t>Part of Speech: Verb  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4294967295"/>
          </p:nvPr>
        </p:nvPicPr>
        <p:blipFill>
          <a:blip r:embed="rId2"/>
          <a:srcRect l="-40915" r="-40915"/>
          <a:stretch>
            <a:fillRect/>
          </a:stretch>
        </p:blipFill>
        <p:spPr>
          <a:xfrm>
            <a:off x="457200" y="1371600"/>
            <a:ext cx="8229600" cy="452596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2400" y="5715000"/>
            <a:ext cx="8686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Association/Leaf- Animal rights, civil rights, environment, education 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5695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3315" y="1280315"/>
            <a:ext cx="4510886" cy="451088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6119" y="248187"/>
            <a:ext cx="78392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Rid-Laugh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196512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295400"/>
            <a:ext cx="6985000" cy="4635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7144" y="175191"/>
            <a:ext cx="85244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FF00"/>
                </a:solidFill>
              </a:rPr>
              <a:t>Rid</a:t>
            </a:r>
            <a:r>
              <a:rPr lang="en-US" sz="3600" dirty="0" smtClean="0"/>
              <a:t>icule- to make </a:t>
            </a:r>
            <a:r>
              <a:rPr lang="en-US" sz="3600" dirty="0" smtClean="0">
                <a:solidFill>
                  <a:srgbClr val="FFFF00"/>
                </a:solidFill>
              </a:rPr>
              <a:t>fun</a:t>
            </a:r>
            <a:r>
              <a:rPr lang="en-US" sz="3600" dirty="0" smtClean="0"/>
              <a:t> of</a:t>
            </a:r>
          </a:p>
          <a:p>
            <a:pPr algn="ctr"/>
            <a:r>
              <a:rPr lang="en-US" sz="3600" dirty="0" smtClean="0"/>
              <a:t>Part of Speech: Verb  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533400" y="6019800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Association/Leaf- SNL, Political Cartoons, Comedy Roasts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25761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5761" y="175191"/>
            <a:ext cx="88082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FF00"/>
                </a:solidFill>
              </a:rPr>
              <a:t>Rid</a:t>
            </a:r>
            <a:r>
              <a:rPr lang="en-US" sz="3200" dirty="0" smtClean="0"/>
              <a:t>iculous- deserving to be made </a:t>
            </a:r>
            <a:r>
              <a:rPr lang="en-US" sz="3200" dirty="0" smtClean="0">
                <a:solidFill>
                  <a:srgbClr val="FFFF00"/>
                </a:solidFill>
              </a:rPr>
              <a:t>fun</a:t>
            </a:r>
            <a:r>
              <a:rPr lang="en-US" sz="3200" dirty="0" smtClean="0"/>
              <a:t> of, absurd </a:t>
            </a:r>
          </a:p>
          <a:p>
            <a:pPr algn="ctr"/>
            <a:r>
              <a:rPr lang="en-US" sz="3200" dirty="0" smtClean="0"/>
              <a:t>Part of speech: Adjective  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5943600"/>
            <a:ext cx="865583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Association/Leaf: Laughable, Absurd, Comical, Amusing   </a:t>
            </a: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8431" y="1295400"/>
            <a:ext cx="3998922" cy="454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694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dirty="0" smtClean="0"/>
              <a:t>Il-not</a:t>
            </a:r>
            <a:endParaRPr lang="en-US" sz="5400" dirty="0"/>
          </a:p>
        </p:txBody>
      </p:sp>
      <p:pic>
        <p:nvPicPr>
          <p:cNvPr id="4" name="Content Placeholder 3" descr="prohibited-98614_960_720.png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6296" r="-4629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138804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3366FF"/>
                </a:solidFill>
              </a:rPr>
              <a:t>Il</a:t>
            </a:r>
            <a:r>
              <a:rPr lang="en-US" dirty="0" smtClean="0"/>
              <a:t>literate- </a:t>
            </a:r>
            <a:r>
              <a:rPr lang="en-US" dirty="0" smtClean="0">
                <a:solidFill>
                  <a:srgbClr val="3366FF"/>
                </a:solidFill>
              </a:rPr>
              <a:t>Not </a:t>
            </a:r>
            <a:r>
              <a:rPr lang="en-US" dirty="0" smtClean="0"/>
              <a:t>able to read or write </a:t>
            </a:r>
            <a:br>
              <a:rPr lang="en-US" dirty="0" smtClean="0"/>
            </a:br>
            <a:r>
              <a:rPr lang="en-US" dirty="0" smtClean="0"/>
              <a:t>Part of Speech: Adjective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rcRect l="1049" r="1049"/>
          <a:stretch>
            <a:fillRect/>
          </a:stretch>
        </p:blipFill>
        <p:spPr/>
      </p:pic>
      <p:sp>
        <p:nvSpPr>
          <p:cNvPr id="5" name="TextBox 4"/>
          <p:cNvSpPr txBox="1"/>
          <p:nvPr/>
        </p:nvSpPr>
        <p:spPr>
          <a:xfrm>
            <a:off x="304800" y="6019800"/>
            <a:ext cx="85344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Association/Leaf- Draw a book with an X over it.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889613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74638"/>
            <a:ext cx="8763000" cy="1143000"/>
          </a:xfrm>
        </p:spPr>
        <p:txBody>
          <a:bodyPr/>
          <a:lstStyle/>
          <a:p>
            <a:r>
              <a:rPr lang="en-US" dirty="0" smtClean="0">
                <a:solidFill>
                  <a:srgbClr val="3366FF"/>
                </a:solidFill>
              </a:rPr>
              <a:t>Il</a:t>
            </a:r>
            <a:r>
              <a:rPr lang="en-US" dirty="0" smtClean="0"/>
              <a:t>logical- </a:t>
            </a:r>
            <a:r>
              <a:rPr lang="en-US" dirty="0" smtClean="0">
                <a:solidFill>
                  <a:srgbClr val="3366FF"/>
                </a:solidFill>
              </a:rPr>
              <a:t>not</a:t>
            </a:r>
            <a:r>
              <a:rPr lang="en-US" dirty="0" smtClean="0"/>
              <a:t> making sense or without reason</a:t>
            </a:r>
            <a:br>
              <a:rPr lang="en-US" dirty="0" smtClean="0"/>
            </a:br>
            <a:r>
              <a:rPr lang="en-US" dirty="0" smtClean="0"/>
              <a:t>Part of speech: Adjective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rcRect l="-22222" r="-22222"/>
          <a:stretch>
            <a:fillRect/>
          </a:stretch>
        </p:blipFill>
        <p:spPr>
          <a:xfrm>
            <a:off x="-1066800" y="1600200"/>
            <a:ext cx="6604000" cy="3429000"/>
          </a:xfrm>
        </p:spPr>
      </p:pic>
      <p:sp>
        <p:nvSpPr>
          <p:cNvPr id="5" name="TextBox 4"/>
          <p:cNvSpPr txBox="1"/>
          <p:nvPr/>
        </p:nvSpPr>
        <p:spPr>
          <a:xfrm>
            <a:off x="228600" y="6096000"/>
            <a:ext cx="868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ASSOCIATION/LEAF- DRAW A BRAIN WITH A X OVER IT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2909" y="1600200"/>
            <a:ext cx="4860205" cy="337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240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6794"/>
            <a:ext cx="9144000" cy="674120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21127" y="2861455"/>
            <a:ext cx="3591177" cy="984885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	Leg- Read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4625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447800"/>
            <a:ext cx="5999895" cy="456302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13128" y="175191"/>
            <a:ext cx="76057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3366FF"/>
                </a:solidFill>
              </a:rPr>
              <a:t>Il</a:t>
            </a:r>
            <a:r>
              <a:rPr lang="en-US" sz="3600" dirty="0" smtClean="0">
                <a:solidFill>
                  <a:srgbClr val="008000"/>
                </a:solidFill>
              </a:rPr>
              <a:t>leg</a:t>
            </a:r>
            <a:r>
              <a:rPr lang="en-US" sz="3600" dirty="0" smtClean="0"/>
              <a:t>ible- </a:t>
            </a:r>
            <a:r>
              <a:rPr lang="en-US" sz="3600" dirty="0" smtClean="0">
                <a:solidFill>
                  <a:srgbClr val="3366FF"/>
                </a:solidFill>
              </a:rPr>
              <a:t>not </a:t>
            </a:r>
            <a:r>
              <a:rPr lang="en-US" sz="3600" dirty="0" smtClean="0"/>
              <a:t>clear enough to be </a:t>
            </a:r>
            <a:r>
              <a:rPr lang="en-US" sz="3600" dirty="0" smtClean="0">
                <a:solidFill>
                  <a:srgbClr val="008000"/>
                </a:solidFill>
              </a:rPr>
              <a:t>read</a:t>
            </a:r>
          </a:p>
          <a:p>
            <a:r>
              <a:rPr lang="en-US" sz="3600" dirty="0" smtClean="0"/>
              <a:t>Part of speech: Adjective 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152401" y="5867400"/>
            <a:ext cx="88392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Association/Leaf: Doctor’s notes, student handwriting,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405099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219200"/>
            <a:ext cx="7039707" cy="470096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43000" y="152400"/>
            <a:ext cx="66407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8000"/>
                </a:solidFill>
              </a:rPr>
              <a:t>Leg</a:t>
            </a:r>
            <a:r>
              <a:rPr lang="en-US" sz="2800" dirty="0" smtClean="0"/>
              <a:t>ible- Clear enough to </a:t>
            </a:r>
            <a:r>
              <a:rPr lang="en-US" sz="2800" dirty="0" smtClean="0">
                <a:solidFill>
                  <a:srgbClr val="008000"/>
                </a:solidFill>
              </a:rPr>
              <a:t>read</a:t>
            </a:r>
          </a:p>
          <a:p>
            <a:r>
              <a:rPr lang="en-US" sz="2800" dirty="0" smtClean="0"/>
              <a:t>Part of speech: Adjective 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6019800"/>
            <a:ext cx="76396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Association/leaf: print, typed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262528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4922" y="1066800"/>
            <a:ext cx="4437878" cy="474464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29914" y="116794"/>
            <a:ext cx="75327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/>
              <a:t>Voc</a:t>
            </a:r>
            <a:r>
              <a:rPr lang="en-US" sz="4400" dirty="0" smtClean="0"/>
              <a:t>- Voice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684051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8171" y="145993"/>
            <a:ext cx="86275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FF00"/>
                </a:solidFill>
                <a:latin typeface="Calibri"/>
              </a:rPr>
              <a:t>Voc</a:t>
            </a:r>
            <a:r>
              <a:rPr lang="en-US" sz="3200" dirty="0" smtClean="0">
                <a:solidFill>
                  <a:prstClr val="white"/>
                </a:solidFill>
                <a:latin typeface="Calibri"/>
              </a:rPr>
              <a:t>iferously- </a:t>
            </a:r>
            <a:r>
              <a:rPr lang="en-US" sz="3200" dirty="0" smtClean="0">
                <a:solidFill>
                  <a:srgbClr val="FFFF00"/>
                </a:solidFill>
                <a:latin typeface="Calibri"/>
              </a:rPr>
              <a:t>expressing</a:t>
            </a:r>
            <a:r>
              <a:rPr lang="en-US" sz="3200" dirty="0" smtClean="0">
                <a:solidFill>
                  <a:prstClr val="white"/>
                </a:solidFill>
                <a:latin typeface="Calibri"/>
              </a:rPr>
              <a:t> feelings or opinions in a very loud or forceful way </a:t>
            </a:r>
          </a:p>
          <a:p>
            <a:pPr algn="ctr"/>
            <a:r>
              <a:rPr lang="en-US" sz="3200" dirty="0" smtClean="0">
                <a:solidFill>
                  <a:prstClr val="white"/>
                </a:solidFill>
                <a:latin typeface="Calibri"/>
              </a:rPr>
              <a:t>Part of Speech: Adverb </a:t>
            </a:r>
            <a:endParaRPr lang="en-US" sz="3200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676400"/>
            <a:ext cx="6802800" cy="397988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1000" y="6067985"/>
            <a:ext cx="73721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prstClr val="white"/>
                </a:solidFill>
                <a:latin typeface="Calibri"/>
              </a:rPr>
              <a:t>Association/Leaf: Oh man… Sports fans, 7</a:t>
            </a:r>
            <a:r>
              <a:rPr lang="en-US" sz="2400" baseline="30000" dirty="0" smtClean="0">
                <a:solidFill>
                  <a:prstClr val="white"/>
                </a:solidFill>
                <a:latin typeface="Calibri"/>
              </a:rPr>
              <a:t>th</a:t>
            </a:r>
            <a:r>
              <a:rPr lang="en-US" sz="2400" dirty="0" smtClean="0">
                <a:solidFill>
                  <a:prstClr val="white"/>
                </a:solidFill>
                <a:latin typeface="Calibri"/>
              </a:rPr>
              <a:t> graders, </a:t>
            </a:r>
            <a:endParaRPr lang="en-US" sz="2400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89864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orizon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102</TotalTime>
  <Words>170</Words>
  <Application>Microsoft Office PowerPoint</Application>
  <PresentationFormat>On-screen Show (4:3)</PresentationFormat>
  <Paragraphs>27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Arial Narrow</vt:lpstr>
      <vt:lpstr>Calibri</vt:lpstr>
      <vt:lpstr>Horizon</vt:lpstr>
      <vt:lpstr>Il, Leg, Voc, Rid </vt:lpstr>
      <vt:lpstr>Il-not</vt:lpstr>
      <vt:lpstr>Illiterate- Not able to read or write  Part of Speech: Adjective </vt:lpstr>
      <vt:lpstr>Illogical- not making sense or without reason Part of speech: Adjective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Advocate- publically recommend or support a cause  Part of Speech: Verb  </vt:lpstr>
      <vt:lpstr>PowerPoint Presentation</vt:lpstr>
      <vt:lpstr>PowerPoint Presentation</vt:lpstr>
      <vt:lpstr>PowerPoint Presentation</vt:lpstr>
    </vt:vector>
  </TitlesOfParts>
  <Company>Academy School District 20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Il, Leg, Voc, Rid</dc:title>
  <dc:creator>IT</dc:creator>
  <cp:lastModifiedBy>Penn Grow</cp:lastModifiedBy>
  <cp:revision>2</cp:revision>
  <dcterms:created xsi:type="dcterms:W3CDTF">2017-09-18T12:22:07Z</dcterms:created>
  <dcterms:modified xsi:type="dcterms:W3CDTF">2018-08-23T00:30:26Z</dcterms:modified>
</cp:coreProperties>
</file>