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7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8/22/2018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8/22/2018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Quarter 1, Section 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Tact, Tang, Man, </a:t>
            </a:r>
            <a:r>
              <a:rPr lang="en-US" b="1" dirty="0" err="1" smtClean="0"/>
              <a:t>Fy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353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61" y="175191"/>
            <a:ext cx="8808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Man</a:t>
            </a:r>
            <a:r>
              <a:rPr lang="en-US" sz="2400" dirty="0" smtClean="0"/>
              <a:t>uel-operated by </a:t>
            </a:r>
            <a:r>
              <a:rPr lang="en-US" sz="2400" dirty="0"/>
              <a:t>the</a:t>
            </a:r>
            <a:r>
              <a:rPr lang="en-US" sz="2400" dirty="0">
                <a:solidFill>
                  <a:srgbClr val="00B050"/>
                </a:solidFill>
              </a:rPr>
              <a:t> hand </a:t>
            </a:r>
            <a:r>
              <a:rPr lang="en-US" sz="2400" dirty="0"/>
              <a:t>or hands rather than by an </a:t>
            </a:r>
            <a:r>
              <a:rPr lang="en-US" sz="2400" dirty="0" smtClean="0"/>
              <a:t>electronic device</a:t>
            </a:r>
          </a:p>
          <a:p>
            <a:pPr algn="ctr"/>
            <a:r>
              <a:rPr lang="en-US" sz="2400" dirty="0" smtClean="0"/>
              <a:t>Part of Speech: Adjective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35761" y="5257800"/>
            <a:ext cx="7868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Association: hammer instead of a nail gun</a:t>
            </a:r>
            <a:endParaRPr lang="en-US" sz="3200" dirty="0"/>
          </a:p>
        </p:txBody>
      </p:sp>
      <p:pic>
        <p:nvPicPr>
          <p:cNvPr id="14338" name="Picture 2" descr="http://www.jamaicaobserver.com/assets/11327343/STICK-SHI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80" y="1810191"/>
            <a:ext cx="48006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06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549400"/>
            <a:ext cx="5702300" cy="374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500" y="189790"/>
            <a:ext cx="570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Tact- Touch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9428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046" y="1470431"/>
            <a:ext cx="6366445" cy="4224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7620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Tact</a:t>
            </a:r>
            <a:r>
              <a:rPr lang="en-US" sz="2800" dirty="0" smtClean="0"/>
              <a:t>ile- connected with the sense of </a:t>
            </a:r>
            <a:r>
              <a:rPr lang="en-US" sz="2800" dirty="0" smtClean="0">
                <a:solidFill>
                  <a:srgbClr val="00B050"/>
                </a:solidFill>
              </a:rPr>
              <a:t>touch, </a:t>
            </a:r>
            <a:r>
              <a:rPr lang="en-US" sz="2800" dirty="0" smtClean="0"/>
              <a:t>understanding through </a:t>
            </a:r>
            <a:r>
              <a:rPr lang="en-US" sz="2800" dirty="0" smtClean="0">
                <a:solidFill>
                  <a:srgbClr val="00B050"/>
                </a:solidFill>
              </a:rPr>
              <a:t>touch</a:t>
            </a:r>
            <a:r>
              <a:rPr lang="en-US" sz="2800" dirty="0" smtClean="0"/>
              <a:t>   </a:t>
            </a:r>
          </a:p>
          <a:p>
            <a:r>
              <a:rPr lang="en-US" sz="2800" dirty="0" smtClean="0"/>
              <a:t>Part of Speech- Adjective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78812" y="5943600"/>
            <a:ext cx="877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Association/Leaf: Braille, Kinesthetic learners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957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556" y="204389"/>
            <a:ext cx="8321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Tact</a:t>
            </a:r>
            <a:r>
              <a:rPr lang="en-US" sz="3200" dirty="0" smtClean="0"/>
              <a:t>ful- having sensitivity in dealing with others</a:t>
            </a:r>
          </a:p>
          <a:p>
            <a:r>
              <a:rPr lang="en-US" sz="3200" dirty="0" smtClean="0"/>
              <a:t>Part of Speech– Adjective 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1447801"/>
            <a:ext cx="3613770" cy="3314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116" y="4973190"/>
            <a:ext cx="8371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Association/Leaf: Who is the most tactful person in the class? Write the name of the most tactful person in your life.</a:t>
            </a:r>
            <a:endParaRPr lang="en-US" sz="2800" dirty="0"/>
          </a:p>
        </p:txBody>
      </p:sp>
      <p:pic>
        <p:nvPicPr>
          <p:cNvPr id="1026" name="Picture 2" descr="Image result for animals hugg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32" y="1371600"/>
            <a:ext cx="4525959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69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00" y="1422400"/>
            <a:ext cx="2997200" cy="4000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927" y="259159"/>
            <a:ext cx="8332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Tang- Touch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6333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71600"/>
            <a:ext cx="5863419" cy="43975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42538"/>
            <a:ext cx="8034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</a:rPr>
              <a:t>Tang</a:t>
            </a:r>
            <a:r>
              <a:rPr lang="en-US" sz="2800" dirty="0" smtClean="0"/>
              <a:t>ible- perceived or looked at by </a:t>
            </a:r>
            <a:r>
              <a:rPr lang="en-US" sz="2800" dirty="0" smtClean="0">
                <a:solidFill>
                  <a:srgbClr val="92D050"/>
                </a:solidFill>
              </a:rPr>
              <a:t>touch</a:t>
            </a:r>
          </a:p>
          <a:p>
            <a:r>
              <a:rPr lang="en-US" sz="2000" dirty="0" smtClean="0"/>
              <a:t>Part of speech: Adjective 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3555" y="5973619"/>
            <a:ext cx="803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Association/Leaf- Manipulatives, Legos, </a:t>
            </a:r>
            <a:r>
              <a:rPr lang="en-US" sz="2400" dirty="0" err="1" smtClean="0"/>
              <a:t>Play-doh</a:t>
            </a:r>
            <a:r>
              <a:rPr lang="en-US" sz="2400" dirty="0" smtClean="0"/>
              <a:t>, Models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7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524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133" y="285075"/>
            <a:ext cx="87212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</a:t>
            </a:r>
            <a:r>
              <a:rPr lang="en-US" sz="2800" dirty="0" smtClean="0">
                <a:solidFill>
                  <a:srgbClr val="92D050"/>
                </a:solidFill>
              </a:rPr>
              <a:t>tang</a:t>
            </a:r>
            <a:r>
              <a:rPr lang="en-US" sz="2800" dirty="0" smtClean="0"/>
              <a:t>ible- not able to be </a:t>
            </a:r>
            <a:r>
              <a:rPr lang="en-US" sz="2800" dirty="0" smtClean="0">
                <a:solidFill>
                  <a:srgbClr val="92D050"/>
                </a:solidFill>
              </a:rPr>
              <a:t>touch</a:t>
            </a:r>
            <a:r>
              <a:rPr lang="en-US" sz="2800" dirty="0" smtClean="0"/>
              <a:t>ed – Part of Speech- Adjective</a:t>
            </a:r>
          </a:p>
          <a:p>
            <a:r>
              <a:rPr lang="en-US" sz="2800" dirty="0" smtClean="0"/>
              <a:t>In- not</a:t>
            </a:r>
          </a:p>
          <a:p>
            <a:r>
              <a:rPr lang="en-US" sz="2800" dirty="0" smtClean="0"/>
              <a:t>Tang-touch</a:t>
            </a:r>
          </a:p>
          <a:p>
            <a:r>
              <a:rPr lang="en-US" sz="2800" dirty="0" err="1" smtClean="0"/>
              <a:t>Ible</a:t>
            </a:r>
            <a:r>
              <a:rPr lang="en-US" sz="2800" dirty="0" smtClean="0"/>
              <a:t>- able 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9060" y="5486400"/>
            <a:ext cx="835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Association/Leaf- ideas (honesty, truth, work-ethic)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642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952" y="1109542"/>
            <a:ext cx="6709321" cy="53674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4952" y="204390"/>
            <a:ext cx="6709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Fy</a:t>
            </a:r>
            <a:r>
              <a:rPr lang="en-US" sz="3600" dirty="0" smtClean="0"/>
              <a:t>- make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6179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308100"/>
            <a:ext cx="6350000" cy="422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178" y="137790"/>
            <a:ext cx="7868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</a:rPr>
              <a:t>Fort</a:t>
            </a:r>
            <a:r>
              <a:rPr lang="en-US" sz="2400" dirty="0" smtClean="0"/>
              <a:t>i</a:t>
            </a:r>
            <a:r>
              <a:rPr lang="en-US" sz="2400" dirty="0" smtClean="0">
                <a:solidFill>
                  <a:srgbClr val="0070C0"/>
                </a:solidFill>
              </a:rPr>
              <a:t>fy</a:t>
            </a:r>
            <a:r>
              <a:rPr lang="en-US" sz="2400" dirty="0" smtClean="0"/>
              <a:t>- to </a:t>
            </a:r>
            <a:r>
              <a:rPr lang="en-US" sz="2400" dirty="0" smtClean="0">
                <a:solidFill>
                  <a:srgbClr val="0070C0"/>
                </a:solidFill>
              </a:rPr>
              <a:t>make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strong </a:t>
            </a:r>
          </a:p>
          <a:p>
            <a:pPr algn="ctr"/>
            <a:r>
              <a:rPr lang="en-US" sz="2400" dirty="0" smtClean="0"/>
              <a:t>Fort= strong</a:t>
            </a:r>
          </a:p>
          <a:p>
            <a:pPr algn="ctr"/>
            <a:r>
              <a:rPr lang="en-US" sz="2400" dirty="0" smtClean="0"/>
              <a:t>             			    </a:t>
            </a:r>
            <a:r>
              <a:rPr lang="en-US" sz="2400" dirty="0" err="1" smtClean="0"/>
              <a:t>fy</a:t>
            </a:r>
            <a:r>
              <a:rPr lang="en-US" sz="2400" dirty="0" smtClean="0"/>
              <a:t>-= make 	 Part of Speech-Verb	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087" y="5795904"/>
            <a:ext cx="7999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Association/Leaf: Armor, Helmets</a:t>
            </a:r>
            <a:r>
              <a:rPr lang="en-US" sz="4000" dirty="0" smtClean="0"/>
              <a:t>, Nutrition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1159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169" y="228600"/>
            <a:ext cx="7924800" cy="6556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Rect</a:t>
            </a:r>
            <a:r>
              <a:rPr lang="en-US" dirty="0" smtClean="0"/>
              <a:t>i</a:t>
            </a:r>
            <a:r>
              <a:rPr lang="en-US" dirty="0" smtClean="0">
                <a:solidFill>
                  <a:srgbClr val="0070C0"/>
                </a:solidFill>
              </a:rPr>
              <a:t>fy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0070C0"/>
                </a:solidFill>
              </a:rPr>
              <a:t>to make </a:t>
            </a:r>
            <a:r>
              <a:rPr lang="en-US" dirty="0" smtClean="0"/>
              <a:t>(something) </a:t>
            </a:r>
            <a:r>
              <a:rPr lang="en-US" dirty="0" smtClean="0">
                <a:solidFill>
                  <a:srgbClr val="00B050"/>
                </a:solidFill>
              </a:rPr>
              <a:t>right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/>
              <a:t>part of Speech- Verb 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6" y="1211396"/>
            <a:ext cx="7228114" cy="480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114" y="6168571"/>
            <a:ext cx="818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Associations: Test corrections, apologies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477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516" y="248187"/>
            <a:ext cx="7839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Man-hand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891" y="1073463"/>
            <a:ext cx="6849595" cy="45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6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171" y="145993"/>
            <a:ext cx="8627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0B050"/>
                </a:solidFill>
              </a:rPr>
              <a:t>Man</a:t>
            </a:r>
            <a:r>
              <a:rPr lang="en-US" sz="3200" i="1" dirty="0" smtClean="0"/>
              <a:t>euvering-</a:t>
            </a:r>
            <a:r>
              <a:rPr lang="en-US" sz="3200" dirty="0"/>
              <a:t>move skillfully or </a:t>
            </a:r>
            <a:r>
              <a:rPr lang="en-US" sz="3200" dirty="0" smtClean="0"/>
              <a:t>carefully by </a:t>
            </a:r>
            <a:r>
              <a:rPr lang="en-US" sz="3200" dirty="0" smtClean="0">
                <a:solidFill>
                  <a:srgbClr val="00B050"/>
                </a:solidFill>
              </a:rPr>
              <a:t>hand</a:t>
            </a:r>
          </a:p>
          <a:p>
            <a:pPr algn="ctr"/>
            <a:r>
              <a:rPr lang="en-US" sz="3200" dirty="0" smtClean="0"/>
              <a:t>Part of speech: Verb  </a:t>
            </a:r>
          </a:p>
          <a:p>
            <a:pPr algn="ctr"/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29914" y="6026736"/>
            <a:ext cx="7372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Association: Cars, Remote controls, tools </a:t>
            </a:r>
            <a:endParaRPr lang="en-US" sz="2400" dirty="0"/>
          </a:p>
        </p:txBody>
      </p:sp>
      <p:pic>
        <p:nvPicPr>
          <p:cNvPr id="8194" name="Picture 2" descr="http://avionale.com/wp-content/uploads/blogger/_ja676MG45Zg/TAyzl8FOfVI/AAAAAAAADo0/X6vtPYX1j1g/s1600/f-15-eagle-maneuver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99" y="1371600"/>
            <a:ext cx="6750729" cy="451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1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28</TotalTime>
  <Words>193</Words>
  <Application>Microsoft Office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Arial Narrow</vt:lpstr>
      <vt:lpstr>Horizon</vt:lpstr>
      <vt:lpstr>Tact, Tang, Man, Fy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Rectify- to make (something) right part of Speech- Verb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Tact, Tang, Man, Fy</dc:title>
  <dc:creator>IT</dc:creator>
  <cp:lastModifiedBy>Penn Grow</cp:lastModifiedBy>
  <cp:revision>4</cp:revision>
  <dcterms:created xsi:type="dcterms:W3CDTF">2017-09-05T12:06:30Z</dcterms:created>
  <dcterms:modified xsi:type="dcterms:W3CDTF">2018-08-23T00:27:42Z</dcterms:modified>
</cp:coreProperties>
</file>